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1.xml" ContentType="application/vnd.openxmlformats-officedocument.presentationml.notesSlide+xml"/>
  <Override PartName="/ppt/ink/ink56.xml" ContentType="application/inkml+xml"/>
  <Override PartName="/ppt/ink/ink57.xml" ContentType="application/inkml+xml"/>
  <Override PartName="/ppt/ink/ink58.xml" ContentType="application/inkml+xml"/>
  <Override PartName="/ppt/notesSlides/notesSlide2.xml" ContentType="application/vnd.openxmlformats-officedocument.presentationml.notesSlide+xml"/>
  <Override PartName="/ppt/ink/ink5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09" r:id="rId2"/>
    <p:sldId id="259" r:id="rId3"/>
    <p:sldId id="260" r:id="rId4"/>
    <p:sldId id="270" r:id="rId5"/>
    <p:sldId id="261" r:id="rId6"/>
    <p:sldId id="302" r:id="rId7"/>
    <p:sldId id="262" r:id="rId8"/>
    <p:sldId id="319" r:id="rId9"/>
    <p:sldId id="271" r:id="rId10"/>
    <p:sldId id="343" r:id="rId11"/>
    <p:sldId id="321" r:id="rId12"/>
    <p:sldId id="322" r:id="rId13"/>
    <p:sldId id="323" r:id="rId14"/>
    <p:sldId id="326" r:id="rId15"/>
    <p:sldId id="324" r:id="rId16"/>
    <p:sldId id="325" r:id="rId17"/>
    <p:sldId id="328" r:id="rId18"/>
    <p:sldId id="329" r:id="rId19"/>
    <p:sldId id="263" r:id="rId20"/>
    <p:sldId id="327" r:id="rId21"/>
    <p:sldId id="320" r:id="rId22"/>
    <p:sldId id="354" r:id="rId23"/>
    <p:sldId id="355" r:id="rId24"/>
    <p:sldId id="357" r:id="rId25"/>
    <p:sldId id="398" r:id="rId26"/>
    <p:sldId id="361" r:id="rId27"/>
    <p:sldId id="362" r:id="rId28"/>
    <p:sldId id="356" r:id="rId29"/>
    <p:sldId id="353" r:id="rId30"/>
    <p:sldId id="331" r:id="rId31"/>
    <p:sldId id="332" r:id="rId32"/>
    <p:sldId id="336" r:id="rId33"/>
    <p:sldId id="337" r:id="rId34"/>
    <p:sldId id="333" r:id="rId35"/>
    <p:sldId id="334" r:id="rId36"/>
    <p:sldId id="335" r:id="rId37"/>
    <p:sldId id="363" r:id="rId38"/>
    <p:sldId id="371" r:id="rId39"/>
    <p:sldId id="365" r:id="rId40"/>
    <p:sldId id="399" r:id="rId41"/>
    <p:sldId id="400" r:id="rId42"/>
    <p:sldId id="401" r:id="rId43"/>
    <p:sldId id="382" r:id="rId44"/>
    <p:sldId id="383" r:id="rId45"/>
    <p:sldId id="347" r:id="rId46"/>
    <p:sldId id="375" r:id="rId47"/>
    <p:sldId id="366" r:id="rId48"/>
    <p:sldId id="374" r:id="rId49"/>
    <p:sldId id="370" r:id="rId50"/>
    <p:sldId id="367" r:id="rId51"/>
    <p:sldId id="368" r:id="rId52"/>
    <p:sldId id="372" r:id="rId53"/>
    <p:sldId id="373" r:id="rId54"/>
    <p:sldId id="369" r:id="rId55"/>
    <p:sldId id="377" r:id="rId56"/>
    <p:sldId id="376" r:id="rId57"/>
    <p:sldId id="350" r:id="rId58"/>
    <p:sldId id="402" r:id="rId59"/>
    <p:sldId id="403" r:id="rId60"/>
    <p:sldId id="404" r:id="rId61"/>
    <p:sldId id="378" r:id="rId62"/>
    <p:sldId id="385" r:id="rId63"/>
    <p:sldId id="379" r:id="rId64"/>
    <p:sldId id="380" r:id="rId65"/>
    <p:sldId id="386" r:id="rId66"/>
    <p:sldId id="389" r:id="rId67"/>
    <p:sldId id="388" r:id="rId68"/>
    <p:sldId id="392" r:id="rId69"/>
    <p:sldId id="394" r:id="rId70"/>
    <p:sldId id="393" r:id="rId71"/>
    <p:sldId id="387" r:id="rId72"/>
    <p:sldId id="390" r:id="rId73"/>
    <p:sldId id="391" r:id="rId74"/>
    <p:sldId id="396" r:id="rId75"/>
    <p:sldId id="395" r:id="rId76"/>
    <p:sldId id="397" r:id="rId77"/>
    <p:sldId id="381"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520" autoAdjust="0"/>
  </p:normalViewPr>
  <p:slideViewPr>
    <p:cSldViewPr>
      <p:cViewPr varScale="1">
        <p:scale>
          <a:sx n="66" d="100"/>
          <a:sy n="66" d="100"/>
        </p:scale>
        <p:origin x="1304"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1:54.039"/>
    </inkml:context>
    <inkml:brush xml:id="br0">
      <inkml:brushProperty name="width" value="0.05292" units="cm"/>
      <inkml:brushProperty name="height" value="0.05292" units="cm"/>
      <inkml:brushProperty name="color" value="#FF0000"/>
    </inkml:brush>
  </inkml:definitions>
  <inkml:trace contextRef="#ctx0" brushRef="#br0">10250 5729 1428 0,'-2'-2'255'0,"-1"0"-113"15,-1-2-1-15,2 1-46 16,0 2 2-16,0-1 23 15,-1 2 0-15,3-4-24 16,0 4-3-16,0 0 0 16,0-2-6-16,3 2-28 15,-3 0-13-15,0-2-23 16,4 2-10-16,9-3-4 16,9-1 18-16,16 1 8 15,7-1-1-15,6-4-22 16,7 0-6-16,-4 2-6 15,-1-5 0-15,-9 8-60 16,-10 0-88-16,-10 3-130 0,-10 6-88 16,-23 29-159-16</inkml:trace>
  <inkml:trace contextRef="#ctx0" brushRef="#br0" timeOffset="206.86">10410 5801 1694 0,'4'2'270'16,"-4"-2"-179"-16,6 4-44 15,0 8 88-15,5 0-9 0,3 8-5 16,3 4-26 0,-3 2-38-16,-1 2-35 0,-2 4-22 15,-4 2-131-15,-5 3-191 16,-26 23-604-16</inkml:trace>
  <inkml:trace contextRef="#ctx0" brushRef="#br0" timeOffset="612.39">10725 5879 1652 0,'0'0'358'15,"0"0"-269"-15,0 4-61 16,-3-2 2 0,3 4 23-16,-2 2 31 0,2 6-32 15,0-2-23-15,2-2 2 16,3-4 1-16,1-2-4 15,1-2 19-15,2-2-5 16,5 0 15-16,-6-4-14 16,3-2 11-16,-1 0-13 15,-2-6 2-15,-1 4-13 16,-7-2-6-16,-3 2 12 16,-3 2-13-16,-5-2-4 15,-5 2-19-15,-2 4-9 0,-6 6-49 16,-5 6-94-16,2 6-91 15,3 4-69-15,-10 18-250 16</inkml:trace>
  <inkml:trace contextRef="#ctx0" brushRef="#br0" timeOffset="1111.79">10981 5865 772 0,'0'2'1174'0,"0"-2"-1004"0,0 6-92 15,4 12 37-15,5 7 19 16,7 14-46-16,0 8-25 16,8 3-34-16,-2 4-22 15,5-2-6-15,-2-4 1 16,2-6 1-16,-10-10-3 15,-2-8-12-15,-5-10-26 16,-6-8-7-16,-2-8 45 16,-6-8-6-16,-8-14 20 15,-5-12-13-15,-4-10 17 16,-6-6 20-16,-6-2 22 16,2-7-21-16,0 1-21 15,5-3-10-15,12 6-7 0,12 5 23 16,8 10-24-1,15 6-6-15,3 6 6 0,8 6 6 16,3 8-6-16,1 10-6 16,-1 10 6-16,-4 10 17 15,-2 4 12-15,-8 4 8 16,-6 2-19-16,-9-2-7 16,-6 0-2-16,-6-2 15 15,-7-2 1-15,-3 2-2 16,-11-4-23-16,-4 6-3 15,-7-2-116-15,0 1-224 16,-49 20-413-16</inkml:trace>
  <inkml:trace contextRef="#ctx0" brushRef="#br0" timeOffset="4244.52">10787 7961 1538 0,'0'0'330'0,"0"0"-198"0,2 0-84 16,-2 0-36-1,0 0-12-15,0 2-6 16,0 0-49-16,0 5-85 0,-9 26-318 16</inkml:trace>
  <inkml:trace contextRef="#ctx0" brushRef="#br0" timeOffset="5828.51">7592 10178 1456 0,'0'0'379'0,"0"0"-206"16,-2 0-55-16,2 0-5 15,0 0-55-15,0 0-25 16,2 3-6-16,-2-3 5 15,0 0 4-15,-2 0 7 16,2-3 2-16,0 3 3 16,0 0-4-16,0 0-8 15,0 0-12-15,0 0 3 16,11 4 19-16,-1-1 34 16,6 1-38-16,3-4-8 15,2 0-1-15,2-4 2 0,10-5-7 16,7 1-4-16,3-6-4 15,5 0-11-15,0 5 6 16,-2-2-14-16,1 1 1 16,-5 2-2-16,-3 2 2 15,-4-2-2-15,-1 2 1 16,-3 0-1-16,-7 0 1 16,2 2 0-16,-3 2-1 15,-3 0 0-15,-2 2 1 16,-2 0 0-16,-8 0-1 15,1 0 6-15,-4 0-6 16,-3 0-1-16,0 0 0 16,1 0 1-16,-3 0 1 0,-3 0 0 15,3 2 1 1,0-2-1-16,-2 0-1 0,2 0-1 16,-2 2-40-16,-3 0-64 15,-2 6-141-15,-14 6-291 16,-68 28-1012-16</inkml:trace>
  <inkml:trace contextRef="#ctx0" brushRef="#br0" timeOffset="6267.07">7601 10335 1564 0,'0'0'246'0,"0"0"-81"15,2-4-40-15,3 2-41 16,12 0 75-16,4-4 3 16,12-2-11-16,5-4-26 15,1 0-40-15,7-1-23 16,0-2-11-16,1 3-15 15,-1-2-9-15,-1 1-9 16,-3 3 0-16,-4 1-3 16,-7 2-5-16,-8 0-1 0,-3 3-3 15,-7 0 3-15,-6 1-8 16,-3 3 1-16,-2 0-1 16,-4 3 11-16,2-3 1 15,-2 1-2-15,0-1-5 16,-1 3 1-16,3-3-6 15,-2 1-1-15,2-1 0 16,0 3-12-16,0 4-38 16,2 8-49-16,1 9-216 15,21 54-450-15</inkml:trace>
  <inkml:trace contextRef="#ctx0" brushRef="#br0" timeOffset="8811.65">5116 12418 975 0,'0'-2'357'0,"0"2"-185"16,0-2 1-16,0 0-37 16,0 2-31-16,3 0 0 15,-3-2-7-15,0 2-8 16,0-2 25-16,0 0-17 16,0 2 4-16,4 0-5 15,-4-3-25-15,0 3-9 16,0 0-12-16,3 0-16 15,-3-3-14-15,0 3-14 16,8 0-5-16,8 6 14 16,8-2 17-16,11 2-9 15,2-1 5-15,5-2-8 16,-4-3-12-16,-3 0-8 16,4 0 8-16,-2-2-8 0,1-2 5 15,-3 0-5-15,-3 2 0 16,-5 0 0-16,-5 2-1 15,-7 0 0-15,-5 0-9 16,-4 0 1-16,-4 0-8 16,-2 2-16-16,0-2 7 15,0 0-7-15,0 2-22 16,-2-2-27-16,-4 4-36 16,-6 2-87-16,-10 9-135 15,-54 25-238-15</inkml:trace>
  <inkml:trace contextRef="#ctx0" brushRef="#br0" timeOffset="9093.68">5275 12585 672 0,'2'0'961'0,"-2"0"-759"15,7 0-52-15,6-2-4 16,7-2 17-16,7 2-25 15,6-2-40-15,0 0-17 16,3 1-12-16,-1-1-9 16,1 1-2-16,-2-3-25 15,-8-3-7-15,-1 6-11 0,-7 1-6 16,-5 0-8 0,-6 0 0-16,-4 2-1 0,-1 0-18 15,-2 0-39-15,-2 2-102 16,-8 4-106-16,-44 20-287 15</inkml:trace>
  <inkml:trace contextRef="#ctx0" brushRef="#br0" timeOffset="11750.25">6353 11251 1482 0,'0'0'240'0,"0"2"-79"15,-2-4 2-15,2 2-68 16,-6 0-35-16,5-2-9 16,-4 0-9-16,-1-2-18 15,-1 0 21-15,3-2-9 16,-5 2 6-16,-2 0-11 15,0 2-8-15,-5-2-2 16,1 2-2-16,-6-4-7 16,-3 4-6-16,0-2-5 15,-5 2 0-15,-2-4 0 16,0 2 0-16,-6-2 0 0,-1 0 0 16,-1 0 11-16,-4 2 5 15,3-4 11-15,0 6 5 16,-3-2-7-16,1 4-19 15,5-2-2-15,-6 2-5 16,5 2-2-16,-4-4-8 16,-3 2 1-16,1 0 0 15,-1-2 9-15,0 2 0 16,4 0-1-16,-2 0 1 16,-4 4 0-16,-2 2-8 15,-3 4-2-15,0 2 2 16,0 4 7-16,-2 0 1 15,6 2-1-15,1 0 1 16,0-2 0-16,4-4 1 16,6 0 8-16,-1-2-3 15,0 5-6-15,0-1 0 0,-2 4-1 16,2 1 0-16,1-1 0 16,-4 5 1-16,5-1 0 15,-1 0 0-15,-1 2 0 16,-5-4-2-16,1 8 2 15,-5-4 0-15,5 2 0 16,-4 0 0-16,1 0-5 16,0 0 5-16,0 2 0 15,1 1 0-15,-1-4 0 16,5 0 0-16,3-3 0 16,-1 2 1-16,7 0 5 0,-6 4-6 15,4 0 0 1,0 4 0-16,1 4-1 0,9-2 0 15,-2 5 1-15,7-2 0 16,0 8 0-16,2-4 0 16,2 6-1-16,-1-3 1 15,2-6 0-15,6-2 1 16,1-6 10-16,-1-2-2 16,1 1 4-16,1 3-2 15,-2 1 8-15,0 7 29 16,1 5-19-16,2-5-17 15,4 0-11-15,4 0 11 16,2 6 2-16,4 0-13 16,-4-4 7-16,5-8-2 0,-2-6 30 15,0 0 12-15,0-2 4 16,4 1-29-16,-1-3-5 16,1-6-3-16,5-2-14 15,-3 2 10-15,3-4-11 16,4 2 0-16,-4-2 1 15,5 2 0-15,-6-2 0 16,3-2-1-16,1-2 0 16,0-2 9-16,4 0 2 15,4 0-10-15,2-1 8 16,3-2-3-16,1-1 2 16,8 2 1-16,1 0 1 15,12 2 2-15,-2 4 9 16,2-3-19-16,-1 0-1 15,-2 1 7-15,-3-2-8 0,0-4 0 16,0-2 2-16,-2-2-1 16,-1-4 1-16,-2 2-2 15,0 1 1-15,1-2 10 16,-3 3-10-16,1-1 1 16,-3 1 5-16,1 1-6 15,4-1-1-15,6-1 9 16,8-3 3-16,4-5-5 15,3 0 2-15,-3 0-3 16,4-3-5-16,-5 4-1 0,1-2 1 16,-6 2-1-16,4 0 0 15,-5-2 0-15,-1 0 1 16,0-4-1-16,-4 0 0 16,2-2 1-16,-4-2-1 15,6 2 0-15,-4 0 0 16,-2 0 0-16,2 2 0 15,6-2-1-15,-4 2 1 16,-2-1 0-16,4 2 1 16,-2-1-1-16,-2 0 0 15,-2-3 0-15,6 3 0 16,-2-1 0-16,-2-2 0 16,0 5 0-16,4-2 0 15,-4 3 0-15,-2-4 6 0,2 1-6 16,-6-4 0-1,1 2-1-15,1-2 1 0,-11 4 0 16,1-2-1-16,-3 4 1 16,-6-2 1-16,-4 4-1 15,2-2 1-15,-6 2-1 16,4-2-1-16,0 2 1 16,-3-4 1-16,3 2 0 15,0-4-1-15,-1 0-6 16,2 0 5-16,-1-2-1 15,2-1 2-15,-2 1-1 16,-2 0 0-16,4-1-10 16,-6-2 5-16,1 3-1 15,-4-1-4-15,-2 2 4 16,-3-3 6-16,-5 0 0 0,0-2 1 16,-4-2 0-16,-2-2-2 15,0 0-5-15,-4-4 5 16,0-2 1-16,-2 1-1 15,-4 2 2-15,2-4 0 16,-3 9 0-16,-3 1 1 16,4-2-1-16,-1 5 0 15,0-6 0-15,-4 2 1 16,0-4-1-16,-1 0 1 16,-4-2-1-16,0-4 0 0,-7 0-7 15,6-5 7 1,-8 2-1-16,0-6-5 15,-2 1-7-15,-2-2-8 16,4 4 13-16,-2 0 1 16,2 2 1-16,4 6-2 0,-2 2 7 15,5 1 0-15,-2 6 0 16,-1-1 1-16,-1 3-7 16,-3-1 6-16,0 4 1 15,-4-2-1-15,2 0 0 16,-2 2 0-16,-5-4-8 15,-2 0 8-15,-4-2-7 16,0 2 7-16,0 0-10 16,-6 2 11-16,2 2-14 15,-8 4 14-15,3 2-1 0,-3 6 1 16,-1 4-6-16,-3 4-3 16,2 2 8-16,-4 1-1 15,2 8-5-15,0-3-5 16,1 6 12-16,5 0 0 15,7-4 0-15,7 2 2 16,7-4-1-16,12 0 1 16,3-4 4-16,5-2-6 15,4-2 1-15,2 2-1 16,3-2-1-16,0-2-5 16,2 2 4-16,0-2-17 15,2 0-26-15,0 6-12 16,3 0-11-16,2 4-41 15,2 4-68-15,1 2-41 16,6-4-41-16,7 2-98 0,37 16-798 16</inkml:trace>
  <inkml:trace contextRef="#ctx0" brushRef="#br0" timeOffset="15979.96">12658 14847 298 0,'-6'0'949'0,"3"0"-705"16,-1 0-22-16,2 0 24 15,2-4-69-15,0 4-7 16,0-2-2-16,0 0 1 15,0 0-11-15,2 2-44 16,0-4-29-16,0 1-32 16,1 2-29-16,5 1-11 15,8-4-11-15,13-6-1 16,13 2-1-16,6-5 0 16,0 2-6-16,-1 0-9 15,-5 5-15-15,-8-6-6 0,-10 10-36 16,-10 2-114-1,-10 0-121-15,-6 6-55 0,-56 30-168 16</inkml:trace>
  <inkml:trace contextRef="#ctx0" brushRef="#br0" timeOffset="16160.08">12689 14935 1274 0,'0'-2'345'0,"6"0"-95"16,4-2-34-16,8-6-18 15,8 2-48-15,6-6-43 16,6-2-35-16,0 6-33 16,0 0-30-16,-7 2-9 0,-7 4-113 15,-8 4-209 1,-43 12-622-16</inkml:trace>
  <inkml:trace contextRef="#ctx0" brushRef="#br0" timeOffset="17213.62">9063 14752 1680 0,'0'-4'297'0,"0"4"-32"15,0 0 11-15,0-4-82 16,2 4-73-16,-2-1-26 16,2-2-35-16,0 3-2 15,-2-4-57-15,2 8-1 16,7-1-7-16,3 2 7 15,9-1 5-15,2 1-5 16,2-1 0-16,-4 1 0 16,-3-1-15-16,-2-4-23 15,-3 2-32-15,-6 1-26 16,-3-2-86-16,-4 3-22 16,-4 5 72-16,-9 0 23 15,-3 5 35-15,-4-1 43 16,-9 3 31-16,0-5 7 15,3 2 50-15,1-3 32 16,12-6 35-16,1 0 13 0,8-4-26 16,4 0-9-1,2-4-39-15,10 2-44 0,5 0-4 16,10-4-1-16,2 2-5 16,6-6-3-16,-3 6-6 15,-1 0-25-15,-7-2-113 16,-1 8-156-16,6 16-261 15</inkml:trace>
  <inkml:trace contextRef="#ctx0" brushRef="#br0" timeOffset="24918.76">14526 7908 1221 0,'0'0'225'0,"0"0"-138"15,0 0 12-15,0-1-19 16,0 1 14-16,0 0 31 15,0 0-5-15,0 0-21 16,0 0-3-16,0 0-11 16,-3 0-10-16,3 0-7 15,0 0-11-15,0 0-8 0,0 0 4 16,0 0 10 0,0 0 13-16,-10 0-22 0,10 0-3 15,-4-4-7-15,-2 1 2 16,-3-1-34-16,-1-2 0 15,-4 2-1-15,3 0-11 16,-1-1 1-16,1 2 11 16,-2 1-12-16,-1 0-3 15,2 0 3-15,-5 2 0 16,4-1-1-16,0 1 0 16,-5 1 0-16,2 1 1 15,-3-2 0-15,1 4 1 16,-5-1 0-16,6 2-1 15,-6-1 0-15,3 0 0 16,-6 2-6-16,3 1 6 0,-6 0 2 16,5-3-1-16,-3 3-1 15,0-3-7-15,3 2 6 16,-3-2 1-16,-2 0 0 16,-2 0-6-16,-4 2-6 15,-6 6-6-15,-3-5-3 16,-4 6 9-16,0-4 7 15,-1 2 5-15,2-1 1 16,0-2 0-16,5-1 0 16,-1 0-1-16,5 1-1 0,3 2 1 15,2-2-1 1,-1 2 1-16,1 2-1 0,-3 0 0 16,2 2 0-16,6-4 1 15,-4 4-1-15,4-4 2 16,3 2-1-16,-4-2 1 15,-2 4 0-15,4 0 0 16,-2-2 5-16,4 0 0 16,8-4 2-16,-1 0-8 15,0 3 1-15,-2-4-1 16,-4 7 0-16,-1 1 1 16,0 0 0-16,1-5 5 15,4 5-6-15,4-4 0 16,-6 3 1-16,-7 7-1 15,0-2 6-15,-2 4-5 0,4-7 0 16,5 0 5 0,2 0-5-16,2 0-1 0,-9 6 0 15,-2 2 0-15,0 0 0 16,4-4 0-16,6-2 1 16,-4 2 9-16,0 6-9 15,-5 0 20-15,0-1-20 16,3-1 13-16,-2-2-7 15,5-3-6-15,-3 4-1 16,-2-5 9-16,8-4-8 16,-4-2 1-16,6 4 4 15,1-4-6-15,-2 0 0 16,5 2 0-16,0-4 0 16,1 4 0-16,1-4-1 15,-1 6 1-15,4-2-2 0,-5 2 2 16,2 2 1-16,1 2-1 15,-5-2 0-15,1 6-1 16,1 5 0-16,-5 3 1 16,-2 10 0-16,-4 3 12 15,-1 8-3-15,1-5-8 16,6-10-1-16,-2-2 2 16,6-6 7-16,-3 4 12 15,-4-2-6-15,4 0-5 16,-1 3-8-16,0-5 3 15,0 6-4-15,2-2-1 16,3 4 9-16,-3 0-8 0,1 4 0 16,1 2 1-1,-3-2-1-15,3-6 8 0,6 0-7 16,-3-5-1-16,6-3 11 16,1-4-11-16,-1 2 0 15,1-4 8-15,1 2-8 16,1 0 0-16,0 0-1 15,2 4 1-15,-2 2 5 16,4 2-6-16,-2 4-1 16,2 6 1-16,-2 1 0 15,2-3 0-15,1-8-1 16,-1-4 0-16,-2-2 0 16,2-4 1-16,0 2 0 15,1-4 1-15,-1 1-1 0,-2 0-1 16,2 3 1-16,-4 7 1 15,2-2-1-15,0 6-1 16,-2-5 1-16,2-4 0 16,0-2 0-16,0-4 0 15,2-2 0-15,-2-4 0 16,2 2-1-16,-2 2 1 16,3 2 0-16,-1 4 0 15,4 1 1-15,-1 0-1 16,-3 5 1-16,2 5 1 15,3 5-2-15,-2 0 1 16,1-6 0-16,1-2-1 0,1-4 0 16,-2-2 0-1,0 0-2-15,-2 2 2 0,3 3 0 16,-1 2 1 0,0 2 0-16,2 6 1 0,-1 8-2 15,-1 5 0-15,-1 4 0 16,0 0 0-16,-5 0-1 15,0-10 1-15,2-9 1 16,-2-3-1-16,0-12 1 16,0-5-1-16,0-4 0 15,2 1 1-15,-2 0 0 16,0-2-1-16,0 6-1 0,-2 4 1 16,2 4 0-16,-2 2 1 15,2 5 0 1,-2-2-1-16,2 2 1 15,0-2-1-15,0-3 1 0,0-7 1 16,0-3-1-16,0-6 5 16,2 4-5-16,0-2-1 15,0 4 1-15,2 6 0 16,-1 0 1-16,3 6-1 16,1 0 8-16,0 6-8 15,0-4-1-15,1 1 6 16,3 1-5-16,1-8 0 15,-2-1 0-15,2 4 0 16,1-5 0-16,-4-4 7 16,3-2-8-16,-4 0 1 0,5-2 0 15,-1 4 5 1,1-2-5-16,3 4 7 0,-1-2-8 16,3 2 1-16,4-2-1 15,-2-4 6-15,5 3-6 16,2-6 6-16,-5 2-5 15,5-6 7-15,-3 4 4 16,5-5-12-16,0 2 2 16,0-4-1-16,2-2-1 15,-2 4 2-15,5-2-1 16,-3 2 0-16,4 0 0 16,8-4 0-16,-1 0 7 15,8 2-2-15,4-6-5 16,0 0 7-16,0-2-8 15,-2 0 6-15,0 0-6 0,-2-2-1 16,-2 2 0-16,2 0 1 16,1-2 0-16,-5 2 1 15,4 2-1-15,-4 0 0 16,1 0 0-16,0 2 0 16,2 0 0-16,-3-2 0 15,2 0 0-15,-1 2 0 16,-3-4 0-16,-2 0 1 15,1 0-1-15,-1 2 0 16,0 0 0-16,1 0 0 16,-3 2 0-16,-1-2 1 15,0 0 0-15,1 0-1 16,-3 2 0-16,9 2 2 0,-2 0-2 16,1-2 0-16,3 0 0 15,2 4 0-15,-2-2 1 16,-1 0 0-16,0 0-1 15,-2 0 1-15,-1 0-1 16,-3 0 0-16,1-2 0 16,0 6 1-16,-2-2-1 15,0-2 1-15,-4 6-1 16,1-4 0-16,4 3 0 16,1-1 1-16,1 3-1 0,3 0 1 15,-4 1-1-15,-1 0 0 16,-5 0 0-16,-1-2-1 15,1 3 1-15,-1-1 1 16,5-3 0-16,1-3 6 16,1 2-5-16,3-6-1 15,-3 0 8-15,2 2-9 16,3 2 0-16,-3-2 1 16,3 2-1-16,2 2 1 15,0-2-1-15,3 0 0 16,-1 4 1-16,4-4-1 15,6 4 1-15,-3-4 0 16,4 0-1-16,-4 0 0 16,0-2 0-16,4-2 1 15,-4 0 0-15,3 2 0 0,-1-2-1 16,2 2 0 0,3-2 1-16,1 0-1 0,-1 4 1 15,4-2 0-15,-5 2 0 16,1 2-1-16,0 0 1 15,2 0 0-15,0 0 0 16,6-4 6-16,3 2 4 16,2-4-5-16,2-2-6 15,5 1 1-15,1-2 1 16,3 3-1-16,1 0 1 16,-1 2 7-16,0-6-8 15,0 0 10-15,1-4-4 16,1 0 2-16,-2 1 3 15,3-6-11-15,-3 1 7 0,2-4-8 16,0 1 0-16,0-4 1 16,6-1-1-16,-9-2 0 15,3 2 0-15,0-2 0 16,-1-2 1-16,1 0 5 16,-2 0-6-16,1 2 1 15,-1-4-1-15,-4 2 2 16,-1-4-1-16,1-1 4 15,2-3-4-15,-2 2-1 16,2-2 1-16,-2 2 6 16,3 4-6-16,-8 2 1 15,0-2-2-15,-4 0 0 16,0-2 0-16,2-2 0 0,-3-4 1 16,2 0 1-1,-4-4-2-15,3-6 0 0,2-4 0 16,0-5 0-16,0-3 1 15,-4-2 0-15,-1-2 0 16,-4-2 8-16,-3-4-3 16,2-4 6-16,-6-1-11 15,1-5 0-15,-1-8 5 16,3-7-5-16,-3-4 1 16,0-6-1-16,-6-1-1 15,-7-5 0-15,2-1 1 16,18-66 0-16,-2-17 0 15,-9-5 8-15,-25 59-9 0,-13 21-10 16,-9 58 10 0,-6 4-1-16,-2 0-10 0,-1-50 5 15,-4 0 6-15,-14-7 1 16,-4 3 0-16,-8-2-1 16,0 3 2-16,-6 7 7 15,-2 0-9-15,1 1 0 16,-3 1 0-16,3 0-1 15,-1-2 0-15,0-1-8 16,3 5 2-16,-1 8 6 16,1 6-4-16,2 10 5 15,-7 10-1-15,0 1-6 16,-5 1 6-16,-1 2 1 16,-3 0-1-16,-6-9 1 0,-3-5-6 15,1-2 5-15,-6-2-10 16,1 0 11-16,2 2 7 15,-2 6-7-15,0 0-6 16,-3 1 5-16,-1 5 1 16,-5 0 0-16,-2 6 0 15,2 4-13-15,-1 6 12 16,8 7-9-16,-7 8 9 16,5-1 1-16,-8 1-1 15,-4-1-7-15,-5 2 8 16,-2 0-6-16,-9 0 5 15,-1 2-11-15,-9 0 11 16,5 6-8-16,1 6-2 16,3 2 10-16,-3 8-10 0,7 0 10 15,0 2 0 1,-1 2 0-16,-1-2 1 0,0 6 0 16,-9 0 1-16,2 0-1 15,-2 6-5-15,-6-4 5 16,6 2 1-16,-2 4-1 15,2-4-2-15,-1 0 2 16,1-2 0-16,2 0 1 16,3 2-1-16,-4-4 0 15,3 2 0-15,3-2 0 0,-1-2 0 16,1 0-4 0,-3 2 4-16,0 0 1 15,-2 2-1-15,-6 1 1 16,-1 2 1-16,-7 1-1 0,-59 10 0 15,-12 2 0-15,-4 7 1 16,129-18-2-16,2 1-2 16,-2-3 1-16,-48 13 0 15,1-2-10-15,11 0 11 16,2 4-1-16,-1-2 0 16,-3 4 0-16,0 2 0 15,-1 2 1-15,3-2 0 16,0 0 0-16,7 2 0 15,5-5 11-15,6-4-11 16,5-6 1-16,6-2 0 16,8-2 0-16,5-5 0 15,6 0-1-15,5-1 0 0,8-2 0 16,6-3 5-16,10 0-5 16,5 0 0-16,8-4 0 15,1 2 1-15,6 0 9 16,-3-2-4-16,0 2-4 15,-3 0-1-15,-1-2 7 16,-2 0-8-16,0-1 1 16,-4-2-1-16,1 3 1 15,-3-2 1-15,1 0-2 16,1 0 1-16,0 0 14 16,-3-2-10-16,4 2-5 15,0 0 0-15,2 0 2 16,1 0-1-16,2 2 0 0,-3-2-1 15,5 1 0-15,-1 2 0 16,1 1-2-16,-3-3-5 16,3 3-7-16,0 3-28 15,0-2-46-15,-2 12-43 16,4 1-59-16,10 6-281 16,93 30-82-16</inkml:trace>
  <inkml:trace contextRef="#ctx0" brushRef="#br0" timeOffset="25975.85">17019 8307 1855 0,'0'0'551'15,"2"-1"-459"-15,-2 1 41 16,2 0 2-16,0-3-76 16,6 1-31-16,11-6 1 15,14-3-1-15,15-4 1 16,7-1-17-16,3 4-5 15,-7 0-6-15,1 5 7 16,-6-6 5-16,-9 5 2 16,-3 2-6-16,-11 0-7 15,-12 4-1-15,-6 2-1 16,-10 2-41-16,-11 6-37 16,-17 6 48-16,-14 6-25 0,-16 2 16 15,0 1 28-15,3-4 11 16,2-5 17-16,6 1-1 15,12-5 11-15,11-2 14 16,15-6 17-16,12-2-19 16,9-2-24-16,13-2-7 15,15-7-7-15,15 0 11 16,8-6-1-16,-2 2-10 16,-6 0 5-16,-2 4-6 15,-11 0 0-15,-8 1-21 16,-14 6-84-16,-11 4-183 15,-12 4-284-15,-75 12-1094 16</inkml:trace>
  <inkml:trace contextRef="#ctx0" brushRef="#br0" timeOffset="28700.55">2911 8502 1043 0,'-2'-16'805'0,"2"-2"-691"16,2-20-65-16,4-6 44 15,10-13 9-15,2-1-3 16,8-8 6-16,8-2-6 15,8-4-3-15,11-7-36 16,16-8-9-16,12-12-10 16,73-68 4-16,39-25-27 15,35-6-4-15,-61 69-14 16,16-3 0-16,4-14 0 16,-5 3 12-16,-3 7-1 15,14-3 10-15,8 3 6 16,6 2 0-16,11-4-15 0,1-1-6 15,15-7-6 1,17 5-9-16,-14 7 8 0,8 26 0 16,-18-14 0-16,-1 13 1 15,-22 19 0-15,-10 8 9 16,0 10-8-16,2 5 0 16,-9 7 0-16,-15-4 0 15,0 8 0-15,1-3 5 16,-15 5-6-16,-4 13 1 15,-13-4 5-15,-10 13-6 16,-11 6 0-16,-62 14-1 16,0 4 0-16,0 0 0 0,63-10 1 15,60-4 0-15,23-4 0 16,12-12-1-16,-60 7 1 16,0 8 0-16,6-5 0 15,10-7 0 1,-2 12 0-16,5 0 0 0,3-1 0 15,1 0-2-15,8-2 2 16,-16 4 0-16,7-2 1 16,3 8-1-16,6-4 0 15,5 4 0-15,4 6 0 16,-2 0-1-16,5 2-1 16,-10 2 2-16,-2 2 0 15,-9-4-1-15,4 4 1 0,6 0 0 16,-1-4 0-1,7 4 1-15,-9 12 3 0,4-4-4 16,-6 6-7-16,-7 6 7 16,-2 4 0-16,-3 2-6 15,1 2 5-15,-3 4-8 16,-2 0 9-16,0 2 0 16,-8-2 2-16,-8 5 1 15,-1 0-3-15,-1 6 0 16,-11-7 0-16,5 6 0 15,-12 4-1-15,0-4 1 16,3 8 0-16,-7-8 1 16,7 5-1-16,-1 1 6 0,3 3-5 15,-2 0 11 1,4 7-12-16,4-2-7 0,1 0 6 16,-3 0 0-1,1 1 0-15,-14 7 1 0,0-6 0 16,-7-2 0-16,-2 8 6 15,-60-36-5-15,3 2 7 16,121 58-2-16,1 0 0 16,-127-53-5-16,3-1 0 15,-5 0 1-15,58 28-2 16,-8 2-1-16,-4 0 0 16,-1 2 1-16,-1 5 0 15,-3-1 0-15,1 6 6 16,-4 0 0-16,-3 2 3 15,-4 3-8-15,-8-3 0 16,-5 0 0-16,-7 2 0 16,-7 4-1-16,-3 3 1 0,-4 7 9 15,-1 2-1-15,0 2 14 16,0 2-11-16,3-1 6 16,-2-3-6-16,3-6-5 15,-1-2-1-15,0-1-4 16,1-1 8-16,-3-4-4 15,1 0 3-15,1 1 2 16,-4-5 4-16,-3 0-3 16,2-2-5-16,-4 0-5 15,1 0-2-15,1 0 8 0,-1 1-2 16,4 3-5-16,-2 9 5 16,2 1-5-16,2 6 13 15,3 6-14-15,2 4 12 16,4 0-11-16,-5-1 0 15,1-1-1-15,0 0 0 16,-9 0 0-16,-3 5 1 16,10 59 0-16,-8 9 0 15,-3 9 20-15,-8-65-19 16,3 1-1-16,-11 0 7 16,-2-3-1-16,-5 3 0 15,-7-6-6-15,0 2 0 16,3-1 0-16,-1 5 0 0,6-1 7 15,-9-5-1 1,2 2 7-16,4 2-5 0,-11-62 0 16,2 4-2-16,20 113 2 15,8-1-3-15,-14-56-5 16,2-1 0-16,-19-61 0 16,-4 2 0-16,3 115-1 15,-21-1 0-15,0-52 6 16,-10 7-5-16,-1-1-1 15,-7-5 6-15,-3 5-5 16,-13 8 6-16,-2 11-6 16,-23 7-2-16,-12 18 0 15,-33 19-9-15,-31 17-1 16,-34 9-11-16,-22 15-1 16,-38 19-29-16,-48 2-40 0,-45 7-68 15,-68-11-205 1,-55-16-428-16</inkml:trace>
  <inkml:trace contextRef="#ctx0" brushRef="#br0" timeOffset="29289.95">3025 9065 843 0,'2'3'2'0,"0"-2"-2"0,11 5-273 16</inkml:trace>
  <inkml:trace contextRef="#ctx0" brushRef="#br0" timeOffset="31620.25">2948 8039 1235 0,'-4'0'457'15,"4"0"-385"-15,-4-2 27 16,4 2-6-16,-2 4-40 0,-6 4-22 16,0 2 16-1,-5 6 10-15,-1-4 6 0,1 8-2 16,-6 6-2-16,4 12-5 16,-7 11-18-16,-3 9-3 15,-6 11-9-15,-2 10 4 16,-5 5-5-16,0 8-2 15,-5-1-2-15,1-1 4 16,-2 2 4-16,-3 0 3 16,-2 5-6-16,0 3 7 15,0 6 4-15,2-4-11 16,5 1 7-16,2 1-10 16,4 2-1-16,-15 60-10 15,7 37 1-15,10 50-11 16,16-63 1-16,11-18 0 0,7-11 0 15,5-16-1-15,3-7 1 16,4 0-1-16,3-2 0 16,6-5 1-16,1 5 0 15,7-5 0-15,9 3 7 16,8 4-8-16,10 3-1 16,6-1 1-16,7 5 9 15,8 17-3-15,14 14-5 16,-10-17-1-16,-2-21 0 15,4-9 0-15,-1-13-2 16,3-6 2-16,2 6 0 16,0 3 0-16,0-3 0 15,-47-64 0-15,-1-4 0 0,1 3 0 16,39 49 6-16,-4-10-5 16,-1 2 0-16,-1-8 7 15,-1-7 4 1,-5-9-3-16,2-10 4 0,-5-4 2 15,3-10-9-15,-1 4 8 16,2-4-13-16,-3 5 5 16,-1-3-4-16,1-2 8 15,-7 0 1-15,-5-2-2 16,2 2 1-16,-7-4-2 16,-2 4-2-16,-1-2 0 15,-1 5-5-15,4-1 8 0,0 2 1 16,1-2 2-1,7 2-1-15,-3-2-10 0,1 2 0 16,4 1 5 0,-4 1-5-16,1 0 5 0,-4-2 3 15,3-8-3-15,-3 0 3 16,0-4-7-16,0-4-1 16,3 4 0-16,-3-2 0 15,-2 6 0-15,1-3 0 16,-4 3-1-16,-1 0 1 15,-3 4 0-15,0 2-1 16,-1-2 2-16,-6 0-1 16,-1-2 5-16,-1 2-5 15,-4 0 1-15,0-3 8 16,0-1-9-16,-4 4-1 0,4 2 0 16,-1 2 1-1,-1 0 0-15,7 2-1 0,4-6 0 16,-1 1 0-16,7-9 0 15,1-4 0-15,4-2 0 16,5-6 0-16,6-2 0 16,7 0 0-16,7 0 0 15,3-4-1-15,6-8 1 16,6-2 11-16,7-4-10 16,10-4 6-16,66 0-6 15,17-12-1-15,34 2-11 16,-74-4 10-16,12-8 1 15,-1 0 0-15,-13 0-2 0,7-4 2 16,9 8 1-16,2-6-1 16,3-6 0-16,3 2-1 15,3-3-1-15,1-1 2 16,6 10-1-16,-5 0-10 16,-3 8 10-16,-12 6 0 15,6-10-17-15,-5 4 10 16,-3-4 8-16,2 10 0 15,1-6 0-15,-10 10 0 16,-5 0-1-16,-1-4-7 16,-7 2 7-16,-6 6 1 15,-8-4 0-15,-65 0 1 0,-4-2-1 16,2-2 1-16,125-6-1 16,4-2 1-16,4 16 6 15,-64 12-5-15,0-8-1 16,-9 0-1-16,-62-4-5 15,0 2 4-15,0-2 1 16,57-2-1-16,3-2 0 16,-4-8 1-16,4 2-1 15,-1-4-5-15,1 2 4 16,-4-2-5-16,3 2 5 16,1 2 2-16,0 0 6 15,63-2-6-15,-1-11-9 16,9-8 3-16,-58 0-8 15,9-1 8-15,3-4-4 16,6-4-4-16,-1 0 1 0,-9 0 1 16,1 4-5-16,13 2 7 15,-8 2-1-15,2-9 11 16,1 1 0-16,-7 4 1 16,-4 0-1-16,0 0 0 15,-2 0-1-15,0 2-5 16,2 2 5-16,-11 6 1 15,8 0 1-15,-12 2-1 16,0 6 1-16,-61 6 0 16,-1 6 5-16,-6-2 3 15,60-5-9-15,-8 3 0 16,-3 5 12-16,-5-3-12 16,-10-5 1-16,-3 3-7 0,-2-4 6 15,-10 2 0-15,1 2 1 16,-4-2 8-16,-7 6-9 15,-1-8 8 1,6 6 1-16,1-4-2 0,0 6-6 16,6 2 0-16,1 8-1 15,-3 0-19-15,-2 6 19 16,-6 0 6-16,-6-2 3 16,-5-4-8-16,-6 2 7 15,6 0 4-15,4 0-12 16,-1-2 2-16,6 2 4 15,1 2-6-15,-2-4 0 0,5 2 0 16,-1 6 0 0,7-2 6-16,3 3-6 0,2 0 0 15,-3 0 0-15,-3 2-2 16,-6 2 2-16,-4-3 0 16,-2-5 0-16,3 4 2 15,-9-9 10-15,2-8-3 16,-4 0-8-16,0-5 0 15,-3 4 0-15,4 1 11 16,7 0 2-16,7-1-7 16,4 4-5-16,7-3-1 15,-2 0 0-15,-3 0-1 16,-5 4-4-16,-5 0 4 0,-10-2 0 16,-7-2 0-16,-6-4-1 15,1-1 1-15,0 0 0 16,1-5-22-1,-4-4-13-15,-1-5-47 0,-5-3-104 16,-15-20-177-16,-39-126-453 16</inkml:trace>
  <inkml:trace contextRef="#ctx0" brushRef="#br0" timeOffset="32831.24">14120 2541 1300 0,'0'0'534'0,"0"0"-457"16,-2-3-16-16,2 3 34 15,2 0-5-15,3 0-20 16,5-1-1-16,11-4 35 0,8 1 14 15,2-4-28-15,7 4-9 16,7 2-34-16,3 0-26 16,6 0-9-16,4 0-2 15,-2 2-5-15,2 2-5 16,-10 2-95-16,-3 1-83 16,-11 4-100-16,-17 1-64 15,-12 3-176-15,-29 10-380 16</inkml:trace>
  <inkml:trace contextRef="#ctx0" brushRef="#br0" timeOffset="33002.61">14623 2581 1550 0,'0'1'275'0,"0"-1"-85"16,0 0-35-16,0 2-2 0,3 2-65 16,3 9-34-16,10 9 24 15,-1 8-30-15,1 10-12 16,3 2-18-1,-9 10-18-15,-1-2-6 0,-5 4-121 16,-6 0-128-16,-13 53-293 16</inkml:trace>
  <inkml:trace contextRef="#ctx0" brushRef="#br0" timeOffset="33397.71">14989 2845 1944 0,'2'0'362'0,"5"0"-350"15,6 0 6-15,9-2 22 16,7 2 20-16,2 4-28 15,4 8-8-15,-2 2-9 16,-10 7 9-16,-2 1-11 16,-8-3-2-16,-6 2-1 15,-7-10-1-15,0 3-1 16,-4-6 2-16,-1-1 4 0,1-5-4 16,-1-2 47-1,5-4 23-15,-2-9-14 0,2-6-42 16,2-12 3-16,7-9-11 15,7-2-16-15,11 4-12 16,4 2-30-16,0 6-76 16,2 8-77-16,-4 6-47 15,-2 8-136-15,2 6-723 16</inkml:trace>
  <inkml:trace contextRef="#ctx0" brushRef="#br0" timeOffset="34111.44">15600 2949 1797 0,'8'-4'225'16,"1"3"-159"-16,9-8 60 16,5-3-6-16,-2 1-33 15,0-6-36-15,-1-1-19 16,-3 2-13-16,-3-2 8 15,-7 2 11-15,-5 4 19 16,-4-2-5-16,-5 2 13 16,-7-2-32-16,1 4-20 15,-2 0-13-15,-3 6-12 0,0 6 10 16,-4 8-13 0,2 4-3-16,-1 8-3 0,8 6 0 15,4 4-4-15,12-2-17 16,6-2 6-16,4 0-3 15,11-6 38-15,3-1 0 16,4-3 1-16,5-8 1 16,4-5 5-16,3 2 5 15,-1-10-10-15,0-2 7 16,0-5-1-16,-4-6-1 16,-2-1 3-16,-5-7-3 15,-7-4 8-15,1 1-5 16,-2-4 4-16,-6-1-12 15,-3 2 8-15,-5 2 3 16,-3 4 13-16,-4 4-8 16,-2 4-1-16,-2 4 2 15,-4 6-7-15,-1 2-11 0,-7 6 0 16,-5 10-8 0,-4 10-11-16,-2 12 11 0,10 0-1 15,7 4-4-15,14-8-8 16,9-2-5-16,14-4 20 15,9-4 6-15,7-6 1 16,6-10-1-16,2-4 8 16,1-8 14-16,2 0 29 15,-8-8-9-15,-2 3-4 16,-7-4-17-16,-5-1-6 16,-10 4-3-16,-4 2-5 15,-11 6-6-15,-4 2 0 0,-3 4-1 16,-4 0-27-16,0 0-112 15,-7 0-136-15,-36 8-343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0:20.433"/>
    </inkml:context>
    <inkml:brush xml:id="br0">
      <inkml:brushProperty name="width" value="0.05292" units="cm"/>
      <inkml:brushProperty name="height" value="0.05292" units="cm"/>
      <inkml:brushProperty name="color" value="#FF0000"/>
    </inkml:brush>
  </inkml:definitions>
  <inkml:trace contextRef="#ctx0" brushRef="#br0">10694 3346 1372 0,'-3'-1'168'0,"3"-2"-81"0,-2 2 1 16,2-3-25 0,0-2-34-16,0-1-5 0,2 2 12 15,1 0-18-15,-1 1 28 16,0-1-16-16,0 5 17 16,2-3-14-16,7 1-14 15,3 0 1-15,13 0-1 16,2 0 1-16,9 0 2 15,4-2-8-15,5 4 1 16,8-1-14-16,1-4 20 16,4 5 8-16,4 0-16 15,-1-2 2-15,-1 0 0 16,0 0-9-16,-3-1-4 16,-8 0-1-16,-7 2 5 15,-13 1-5-15,-12 0-1 0,-11 1-12 16,-8-1-7-16,-6 3-22 15,-12 4 22-15,-20 5-7 16,-13 6-16-16,-17-1 15 16,-2-2 26-16,1-5 1 15,-2 1 16-15,1-1-7 16,6-5 11-16,1 8 1 16,5-5-6-16,10 0 6 15,17-2 18-15,14-6-3 16,15 0-14-16,16 0-4 15,13-4 0-15,17-6-12 16,21 0-5-16,15-6 25 0,9 2-17 16,9-4-2-16,-2 4 7 15,-7 1 2-15,-7 4 7 16,-8 0 1-16,-16 5-3 16,-14 3 4-16,-15-2-17 15,-18 6-8-15,-9-3 12 16,-15 3 22-16,-11 3-8 15,-14 4-26-15,-11 0 2 16,-2 1-2-16,-3 0-14 16,3 2-53-16,5 3-98 15,-2 8-119-15,-79 36-463 16</inkml:trace>
  <inkml:trace contextRef="#ctx0" brushRef="#br0" timeOffset="2404.14">8481 4375 1251 0,'-4'0'156'0,"-3"0"-103"16,0-2 32-16,5 4 53 15,0-4-39-15,4 2-13 16,-2-2-17-16,0 2 6 16,0 0-21-16,0 0-2 15,0 0-26-15,0 0 7 16,0 0-6-16,2 0-17 16,5 0-1-16,6 2 8 15,7 0 20-15,14 6-7 16,10-2-3-16,14 0-4 15,9 6 4-15,16-2 4 16,10 4-20-16,16-2 20 0,71 8-7 16,24 5-22-16,14-10 8 15,-64-11-9-15,1 0-1 16,12 1 2-16,-1-1 4 16,2-4-6-16,-5 0 8 15,-2-4-8-15,-7 4 1 16,-14-2 11-16,-82 2-12 15,-2 2-1-15,-5-1 1 16,49 3 0-16,-11 3 1 16,-9-3 0-16,-10 2 0 15,-15-2 5-15,-10 0 3 16,-18 0-1-16,-14-2-7 16,-9 0 1-16,-4-2 20 0,0 0 11 15,-2 0 0-15,2 0 0 16,-2 0-3-16,2 0 0 15,-5 0-1-15,-9-2-14 16,-14 0-15-16,-21 2-49 16,-24 0-50-16,-27-4-58 15,-86 1 1-15,-50-6 16 16,-42-18 35-16,88 16 74 16,-2 3 31-16,5 1 1 15,10 3 23-15,0 4 17 16,16 7 5-16,19-6-2 15,20 10-4-15,68-11-16 16,10 2 3-16,5 2 26 0,-28-3 7 16,19 2 1-16,25-2 14 15,13-1-25-15,10 0-28 16,2 0-20-16,6 0-1 16,13 0-1-16,17 3 2 15,22-2 4-15,21 2 3 16,25-1 16-16,90-1-2 15,51-2-8-15,27-5-5 16,-73-1-1-16,11-3 3 16,-4-2 3-16,-9 8-3 15,-30 1-3-15,-19 6-1 16,-17-6-8-16,-77 3 0 0,-5 0 0 16,-9 3 1-1,41-3 5-15,-23 3-6 0,-22-2 1 16,-18-1 0-1,-11 3 20-15,-7-3 39 0,-4 0 5 16,-2 0-7-16,4 0-7 16,-3 0-10-16,1 0-11 15,0 0-11-15,2 0 1 16,2 0-11-16,-2 0-8 16,0 0 1-16,0 0 5 15,0 0-7-15,2 0 0 16,-2 0 1-16,0 0 4 15,0 0-5-15,-2 0 0 16,2 0 0-16,0 0 0 16,0 0 0-16,0 0 1 0,0 0-1 15,0 0 2-15,0 0 6 16,0 0-7-16,0 0 4 16,0 0-3-16,0 0 4 15,0 0-5-15,0 0 0 16,0 0 1-16,0 0-1 15,0 0-1-15,0 0 0 16,0 0 0-16,0 0-1 16,0 0 1-16,0 0 1 15,0 0 0-15,0 0 0 16,0 0-1-16,0 0 1 16,0 0-1-16,0 0 0 15,0 0 0-15,0 0 1 0,0 0 0 16,0 0-1-16,0 0 0 15,0 0 0-15,0 0 1 16,0 0 0-16,0 0-1 16,0 0 0-16,0 0 0 15,0 0 0-15,0 0 2 16,0 0-2-16,0 0 0 16,0 0 1-16,0 0-1 15,0 0 1-15,0 0 0 16,0 0-1-16,0 0 1 15,0 0 5-15,9-10-6 16,-7 6-1-16,0-3-6 0,0 1-20 16,1-2-26-1,-1 2-46-15,1 2-73 16,-1-1-155-16,0 1-139 0,-16-17-215 16</inkml:trace>
  <inkml:trace contextRef="#ctx0" brushRef="#br0" timeOffset="3912.78">7783 5682 1200 0,'0'0'144'16,"0"0"-97"-16,0-1 11 15,2-1 55-15,5-2-55 16,0-7 17-16,0 4 6 15,4-1-30-15,-5-2-4 16,4 6 5-16,-6 1 11 16,-2 2 5-16,-2 1-7 15,0 0 17-15,2 0-9 16,-2-3-1-16,3 3-13 0,1-4-11 16,2 0-16-1,2-2-2-15,5 2-10 0,-3 0-10 16,4 4-4-16,-1 0-1 15,10 0 0-15,4 3 0 16,2-2 7-16,6 3-7 16,7 2 6-16,8-3 5 15,12-3-3-15,7 0 5 16,18 0-2-16,11-3-3 16,5 0-8-16,8 0 0 15,1-1 8-15,4 0-8 16,-3-2 4-16,-4 2-4 15,-4-4-1-15,-14 2 0 16,-10 1-2-16,-19-4 2 0,-11 3 0 16,-18 3 1-16,-11 0 8 15,-10 1 21-15,-5 0 23 16,-7 0 14-16,-3 2 2 16,3 0-18-16,-2 0-9 15,0-6-27-15,-1 4-9 16,1-2-5-16,0 2 0 15,2 2 5-15,0 0-5 16,0-2-1-16,0 2 0 16,0 0 0-16,0 0-1 15,0 0-7-15,0 2-28 16,0-2-58-16,0 5-94 16,-5 4-43-16,-3 5-85 0,-52 31-348 15</inkml:trace>
  <inkml:trace contextRef="#ctx0" brushRef="#br0" timeOffset="10257.41">13318 6956 151 0,'9'4'0'0</inkml:trace>
  <inkml:trace contextRef="#ctx0" brushRef="#br0" timeOffset="10437.29">13300 6974 661 0,'2'0'113'0,"-2"0"-113"0,3 4-82 16,6-2 63-16,17 10-268 15</inkml:trace>
  <inkml:trace contextRef="#ctx0" brushRef="#br0" timeOffset="11560.84">13474 7265 725 0,'-33'24'0'16</inkml:trace>
  <inkml:trace contextRef="#ctx0" brushRef="#br0" timeOffset="12175.7">13516 7157 1206 0,'-2'-3'577'16,"2"2"-400"-16,-2-3-88 15,2 4 8-15,0 0 46 16,0-3-11-16,2 6-38 16,-2-6-49-16,6 3-25 15,10 0-19-15,18-1 17 16,9-4 1-16,18 5-19 15,1-1 1-15,6-3-2 16,-3 1 1-16,-1-1-13 16,-11 0-13-16,-8 2 14 15,-16 0 3-15,-12 2-4 0,-9-3-4 16,-14 3 2-16,-9 3-34 16,-20 1 14-16,-21 4 14 15,-23 6 11-15,-7 0 9 16,-1 3 1-16,9-8 16 15,19 2 23-15,22-8 36 16,18 0 3-16,23-3-33 16,25-4-30-16,20-2 20 15,19-2 2-15,13 0-20 16,-5-5-16-16,-3 6 0 16,-10 0-1-16,-12 3-71 15,-13 4-150-15,-7 14-258 0</inkml:trace>
  <inkml:trace contextRef="#ctx0" brushRef="#br0" timeOffset="14194.28">7594 10910 1403 0,'-2'0'261'16,"2"0"-121"-16,-2-2-20 16,0 2 12-16,-1-2-35 15,1-1-14-15,-1 0 2 16,3 3-26-16,-3-1-1 16,3 1-17-16,0 0-16 15,0 0-7-15,0 1-18 16,0 9 1-16,-8 10 23 15,2 14 11-15,-3 13-14 0,1 7 4 16,4 8-5 0,-2 0-4-16,0 9 4 0,1 5-5 15,1 4-2 1,1 2-13-16,3 6 1 0,0-2 6 16,0-5-7-16,3-3 8 15,1-2 1-15,-2-4-3 16,3-8 0-16,1 1-6 15,-2-7 5-15,0 0-4 16,2-4 0-16,-4 0 11 16,0 2 6-16,-2 4-9 15,-2 7 0-15,-3-3-8 16,-2 2 0-16,3-4 80 16,-4 0-50-16,3-8-30 15,1-1-1-15,1-1 8 16,-2 0 23-16,3-6-23 0,0-6-8 15,0-8 0-15,2-4 1 16,-2-4 18-16,0-2-18 16,0-1 5-16,-1-6-5 15,1 6-1-15,-4 1 1 16,3 3 7-16,-4 11-8 16,3-1 36-16,-3-3-28 15,3 4-2-15,0-6-5 16,2-2 16-16,-3-6-11 15,5-6-6-15,0-10-6 16,5-4 5-16,-5 0 1 16,2 6 0-16,0 4 1 0,0 6 10 15,0 5-10-15,-2-5 1 16,2-7-2-16,-2 1 0 16,3-3-4-16,-3-4-29 15,0-1-32-15,-3 1-52 16,-1-10-118-16,-7 0-276 15,-32-42-749-15</inkml:trace>
  <inkml:trace contextRef="#ctx0" brushRef="#br0" timeOffset="15156.52">7276 13284 1108 0,'2'0'742'0,"-2"0"-600"16,0 0-91-16,4 5-16 15,-2 0-10-15,3 10 76 16,3 10-25-16,4 6-10 0,-1 3-7 16,5 0-4-1,-3-4-2-15,-2-2-17 0,5-2-17 16,-3-6 17-16,-4 0-6 16,4-4-13-16,-6-6-1 15,-3-4 8-15,0-2-12 16,2 3 17-16,-4-7-7 15,2 1-2-15,0-1 8 16,5 0-11-16,1 0 5 16,-4 3-11-16,3-6-10 15,-3 2 0-15,2-2 16 16,3-3-16-16,-5 2 0 16,5-4 1-16,-2-2 8 15,4-2-9-15,-4-2 0 0,1 4 12 16,-2-6-4-16,2 2-7 15,1-6 8 1,-1-8-9-16,-1 0-1 0,1 8 24 16,-4 2-2-16,-2 6-21 15,1 4 17-15,-3 4-12 16,-2 0-4-16,2 2-1 16,-2 2 0-16,0 0 1 15,0 0-2-15,0 0 1 16,0 0-2-16,-2 0 0 15,2 2 1-15,2-2 8 16,-2 0-8-16,0 0 0 16,0 0-2-16,0 0 3 15,-2-2-1-15,2 2 0 16,0 0-1-16,0 0 1 0,0 0 5 16,0 0-5-16,0 0-6 15,2-10 6-15,-2 10 1 16,-2 0-1-16,0 0-1 15,-3-2-6-15,-8 0-2 16,-3 2 2-16,-5 2 6 16,-7 6 1-16,-3 4-1 15,0 0 1-15,3 0 0 16,-1-2 0-16,2 0 1 16,4-4 5-16,1 0-6 15,6-2 15-15,3 2-4 16,0-4-10-16,8 0 9 15,1-2 2-15,4 0-1 0,0-2-11 16,2 2 4-16,-2-2-4 16,2 2 0-16,-2 0-19 15,0 2-10-15,0-2-25 16,0 2-124-16,0 2-199 16,-2 24-234-16</inkml:trace>
  <inkml:trace contextRef="#ctx0" brushRef="#br0" timeOffset="16440.4">13892 14123 247 0,'0'0'910'15,"0"-2"-728"-15,-2 2-104 16,4 0-50-16,-2 2 8 15,0-2 8-15,0 0 10 16,0 2 31-16,0-2-25 16,0 0-1-16,0-2-4 15,0 2 11-15,0 0 12 0,0-2-10 16,0 2-8-16,0 2 4 16,0-2-8-16,0 0-7 15,0 0 11-15,0 0-19 16,0 0-13-16,0 0-7 15,0 0 2-15,0 0-4 16,0 0 2-16,0 0-4 16,0 0-2-16,0 0-5 15,0 0-2-15,0 0-7 16,0 0 8-16,0 0-9 16,0 0-1-16,0 0-24 15,0 0-83-15,-13 0-132 0,-38 4-382 16</inkml:trace>
  <inkml:trace contextRef="#ctx0" brushRef="#br0" timeOffset="19500.77">8666 17249 1018 0,'-2'0'323'0,"2"0"-199"16,0 0-55-16,0 0 3 16,0 0 27-16,0-4-45 0,0 4-12 15,2 0-12-15,-2 0 3 16,2 0-10-16,-2 0-7 15,2-4 11-15,-2 4 3 16,0 4 12-16,0-8-9 16,0 4 3-16,0 0 2 15,0 0-10-15,0 0 1 16,0 0 1-16,0-4 4 16,2 4-2-16,-4 0-11 15,2 0 4-15,0 0 7 16,0 0-7-16,0 0 7 15,0-2-17-15,2 4 1 16,-2-2 1-16,0 0-2 0,3 0-6 16,1 4 10-16,-2-4-5 15,-2 0-4-15,0 0 7 16,4 4 10-16,2-4 24 16,0 4-6-16,3-4-9 15,-1 4 0-15,4 2-17 16,-1-2 4-16,-1 0-2 15,9 0-6-15,-4-4-14 16,5 6 6-16,3-6-7 16,2 0 1-16,-6 0 7 15,4-2-8-15,-5-2 0 16,-1 0 5-16,1 0-5 0,-2-2 1 16,-5 2 1-1,-2 0 12-15,-7 0-13 0,-2 4 7 16,0 0 18-16,0 0-2 15,-2 0-2-15,2 0 1 16,-2 0-13-16,0 0-1 16,-3 0-9-16,-3-4-9 15,-4-2 9-15,-4 2 1 16,-10 4-1-16,-3-4 0 16,-2 8-9-16,-6-4-6 15,0 4 3-15,3 2 6 16,1-2 6-16,8 0 1 15,2 4 1-15,4-6-2 16,5 2 0-16,4 0 0 16,3 0 1-16,5-4-1 0,2 0 0 15,0 0 0-15,0 0-1 16,2 0-8-16,-2 0 3 16,2 0 0-16,5 0 6 15,4 6 0-15,11-6 1 16,1 4 0-16,6 0 10 15,2 0-10-15,0-8 9 16,-2 4 2-16,0-4-12 16,-2-6 6-16,-6 2-6 15,2 2 6-15,-7-2 2 16,-7 4-8-16,-3 4 0 16,-4-4-1-16,-2 4 0 15,0-4 1-15,-2 4 0 16,-2-2-2-16,-3-2-13 15,-4-4-6-15,-7 4-34 0,-6-2 5 16,-5 2-4-16,-3 4 30 16,6 0 23-16,1 4 1 15,3-4 8-15,2 6-8 16,7-2 1-16,6-4-1 16,4 0 5-16,6 0-5 15,-3 0-12-15,7 4-1 16,2 0 13-16,11-4 0 15,6 4 13-15,8-4-2 16,2 0-10-16,1-4-1 16,-3 0 2-16,-3-4-1 15,-4 2 0-15,0 2 1 16,-8 0-1-16,-1-4 0 0,-3 6 1 16,-3 2 13-1,-5-4-5-15,-5 0 2 0,-2 4 3 16,0 0 3-16,-5 0-4 15,1 0-14-15,-10 0 0 16,-7 4 0-16,-8 0-9 16,-9 2 9-16,-3 2 5 15,1 6-4-15,5-6 5 16,8-4 5-16,10 2-1 16,11-2-4-16,4-4 2 15,4 0-8-15,3 0-11 16,4 0-1-16,13-4 12 0,7-2 6 15,10-2 2 1,5 0-7-16,-4-6 0 0,0 4-1 16,-12 2 1-16,-7 4 5 15,-5 4-5-15,-12-4 6 16,-2 4-5-16,-4 0 8 16,2 4 7-16,-2-4-5 15,0 0 3-15,2 0-8 16,-2 0 7-16,-6 0-8 15,2 0-5-15,-3 4 8 16,-3-4-9-16,2 4-21 16,-3 0-56-16,1 2-134 15,-1-2-269-15,-43 26-463 0</inkml:trace>
  <inkml:trace contextRef="#ctx0" brushRef="#br0" timeOffset="21148.87">9717 18057 7 0,'-2'-4'1455'0,"2"4"-1197"0,0-4-102 16,2 4-63-16,-2-4-29 15,3 4-2-15,-3 0-8 16,0 0-9-16,4 0-6 15,2 0 19-15,8-2 4 16,-3-2-11-16,5 0 10 16,1 0 5-16,4 0-27 15,1 0 0-15,0-2-18 16,3 2 2-16,-1 0 4 16,3 0 13-16,-5-2-25 0,-8 2 5 15,-6 4-10-15,-5-4-10 16,-6 8 1-16,-1-4-1 15,-5 0-11-15,-11 4 11 16,-9 6-12-16,-6-2-5 16,-10-2 17-16,0 2 15 15,-3-4 16-15,-6 4 10 16,5 2-1-16,7-2-1 16,6-4-16-16,14-2 4 15,8 2-20-15,9-8 8 16,8 8-15-16,4-4-12 15,6 0 1-15,12 0 10 16,8-4 1-16,9 2 0 0,1-2 0 16,-3-4-1-1,0 0 2-15,-6 2 3 0,-6-2-4 16,-5 4 0-16,-5 2-1 16,-12 2 1-16,-4 2 0 15,-4-2 0-15,0 4 0 16,-8-4 0-16,-7 0 1 15,-8 4 1-15,-6 4 8 16,-4-2-2-16,6-2 5 16,8 0 17-16,8-4 3 15,9 0-18-15,6 0-7 16,-2 4-8-16,2-8-8 16,11 4-4-16,3 0 12 15,14-4-8-15,3-4-5 16,-2 6-4-16,0-6-1 0,-4 4 5 15,-10 0 2-15,-5 2 1 16,-8 2-17-16,-4 0-6 16,-4 2 3-16,-6 2-14 15,-7 4-86-15,-14 6-130 16,-12 4-61-16,-97 44-286 16</inkml:trace>
  <inkml:trace contextRef="#ctx0" brushRef="#br0" timeOffset="24092.57">14964 17445 1769 0,'0'0'448'0,"0"-4"-152"16,2 4-113-16,-2-4-83 16,0 4-46-16,4 0-34 15,-3 0-20-15,-1 0-19 16,3 0-66-16,-3 0-64 15,0 0-49-15,-3 0-45 16,-10-6-282-16</inkml:trace>
  <inkml:trace contextRef="#ctx0" brushRef="#br0" timeOffset="24623.82">18510 16972 1521 0,'15'8'0'0,"52"10"-96"15</inkml:trace>
  <inkml:trace contextRef="#ctx0" brushRef="#br0" timeOffset="27067.39">19570 17317 1022 0,'-2'0'331'16,"2"0"-89"-16,0 0-74 15,0-2-59-15,2 2 17 16,-2-4 0-16,0 4-7 16,0 0 23-16,0-4-1 15,-2 4-25-15,2 0-38 16,-2 0-23-16,4 0-14 15,-2 0-23-15,0 0-6 16,4 4 0-16,1 2 6 16,3-2-11-16,0 0 1 15,2 0 1-15,-3 2-9 0,4-2 1 16,0 0 14-16,9 4 1 16,-2-8-4-16,5 4-1 15,-5-4-5-15,6 0 7 16,-2 2-1-16,1-2 0 15,-6 0-6-15,3 4-4 16,-5-4 4-16,2 4-6 16,-2-4 1-16,3 0 0 15,4 0 0-15,-2-4 5 16,2 4-5-16,-3 0-1 16,-11-4 1-16,1 2 5 15,-7 4 0-15,-2-2-5 0,0 0 5 16,-2 0-5-16,-2 0 0 15,4 0-1-15,-7-2-20 16,-7 2 10-16,-13-4 9 16,-4 4-20-16,-11 0 3 15,-9 0 3-15,2 0 14 16,0-4 0-16,2 4-7 16,7 0 8-16,7-4 1 15,15 4-1-15,5 0 6 16,6 0-6-16,7 0-1 15,0 0-8-15,2 4 8 16,-2-4 0-16,2-4 0 16,8 8-5-16,-2 0 6 15,7 2 1-15,8 2 13 16,4-4-4-16,4 2-2 0,4-2-2 16,3-8 1-16,1 2 4 15,-2-2 4-15,-3-4-15 16,-1 2 1-16,-4-2 11 15,-12 4-10-15,-5 4 5 16,-10-4-7-16,-2 4-9 16,-2 0-6-16,-4 0-15 15,-4 0-18-15,-7-4 21 16,-14 4-17-16,-10-2 11 16,-3 4 26-16,0 2 6 15,3-4 1-15,7 0 1 16,12 4 15-16,7-4-4 15,10 0-10-15,5 0-1 0,5 0 1 16,1 4-2-16,6 0 0 16,7 0 1-16,10 2 10 15,7-2-10-15,3 0 5 16,-4-4-5-16,-4 0 5 16,-4 0 0-16,-7 0 0 15,-7-4 0-15,-6 4 0 16,-3 0-6-16,-6 0-1 15,0 4-8-15,-10-4-7 16,-12 4 15-16,-11-2 1 16,-10 10 0-16,-1-8-2 15,3 2 2-15,11-6 0 0,17 4 6 16,8-4 5 0,7 0-4-16,3 0-7 0,1 0-33 15,5 0-80-15,9 0-100 16,53-14-258-16</inkml:trace>
  <inkml:trace contextRef="#ctx0" brushRef="#br0" timeOffset="27840.16">21226 17495 1529 0,'-3'0'254'15,"3"0"34"-15,-3 0-53 16,1 0-56-16,2-1-44 16,0 1-38-16,2 0-13 15,-2-4-22-15,3 4-5 16,0 0-23-16,1 0-4 16,11 0-3-16,10 0 11 15,10 0 5-15,7 0-26 16,10 0-7-16,2-4-4 15,8 4-4-15,-4-5-1 16,-2 5 12-16,-3-8-13 0,-6 7 0 16,-9-4 0-16,-14 1 0 15,-10 0 0-15,-5 4-6 16,-11 0-12-16,-1 0 3 16,-10-4-15-16,-10 3 19 15,-12-4-4-15,-17 5-3 16,-7 0 8-16,-1 0 9 15,8 0 1-15,14-4 0 16,14 4 12-16,17 0 6 16,7 0-2-16,7 0-15 15,15 0 0-15,9-4 9 16,16 4-4-16,9 0 3 16,2-4-3-16,-2 0 3 15,-8-2-8-15,-5 6 0 16,-17-4-1-16,-6 4-31 0,-13 0-83 15,-14-4-220-15,-70 4-407 16</inkml:trace>
  <inkml:trace contextRef="#ctx0" brushRef="#br0" timeOffset="30088.14">18473 18151 889 0,'0'0'228'0,"-2"0"-36"16,0 0-81-16,2 0-71 15,0 0 14-15,2 0 57 0,0 0-7 16,-2 0-31-16,3 0-20 16,-3 0 4-16,0 0 4 15,0 0-8-15,0 0-8 16,0 0-6-16,0-4-9 15,0 4 1-15,0 0 28 16,2 0-14-16,-2 0 28 16,1 0-13-16,-1 0-6 15,11 0 5-15,4 4 17 16,3 4-8-16,9-2-22 16,0 2-8-16,4-4-13 15,4 2-11-15,5-2-8 16,6-4-6-16,4 4 0 0,4-8 0 15,4 0 0-15,0-2 11 16,-3 2-5-16,-2 4-5 16,-13 0-1-16,-15 0-5 15,-11 0-32-15,-8 0-37 16,-10 4 2-16,-10 2 2 16,-5 6 23-16,-15 2-2 15,-7-1 11-15,-3-8 25 16,-5 3 13-16,0-8 12 15,-4 5 34-15,1-5-2 16,4 0 1-16,5-5 3 16,12 5-2-16,15-4-11 15,10 4-14-15,8 0-1 16,2 4-20-16,7-4-1 16,14 0 1-16,8-4 7 0,11 4-1 15,4-4-6-15,1 0 0 16,-3-6 2-16,-2 10-1 15,-5-4-1-15,-8-1 11 16,-11 5-7-16,-11-2-4 16,-2 2-1-16,-11 2-11 15,-1-4-16-15,-9 2 27 16,-5 0-6-16,-12 0 7 16,-6 3 8-16,0-3-2 15,3 0 9-15,7 0 0 16,5-1-5-16,9 1-10 15,4-2-6-15,0 5-105 16,2 5-202-16,-33 24-331 0</inkml:trace>
  <inkml:trace contextRef="#ctx0" brushRef="#br0" timeOffset="31089.74">16098 18705 1559 0,'-2'-4'245'15,"2"4"-43"-15,2 0-110 0,-2-4-74 16,3 8-17-16,-1-4-1 16,2 0 0-16,4 4 26 15,2 4 25-15,3-2 8 16,1 6 11-16,6-6-7 16,-2 2-13-16,7-2-7 15,-1-2-8-15,7 0-7 16,5-4-10-16,2-4-7 15,1 4-5-15,-3-4-6 16,-2-2 0-16,-10 6-1 16,-10 0-17-16,-8 0-31 0,-6 0 7 15,-6 6 6-15,-8 2 24 16,-10 10 11 0,-14 0 1-16,-9 4 0 0,0-6 12 15,3 0 9-15,8-12 30 16,14 4 21-16,9-8 0 15,10-4 2-15,3 0-28 16,3 4-17-16,6 0-29 16,4-4 1-16,9-6-1 15,11-4 0-15,7-2 2 16,1 2 7-16,-8 4 9 16,-8 6 12-16,-12 0-3 0,-11 2 0 15,-4 2 0 1,-2 2-8-16,-15 2-18 0,-16 14-1 15,-25 14-33-15,-29 16-198 16,-213 72-458-16</inkml:trace>
  <inkml:trace contextRef="#ctx0" brushRef="#br0" timeOffset="33837.48">19394 9629 1365 0,'0'-4'169'0,"-2"0"5"16,-1-10-106-16,3-2 1 0,3-6-5 15,-3-3 14-15,0 2-3 16,-3-4-1-16,-3 4-1 15,-3-2-1 1,-2 4-25-16,-2 4-2 0,-6 3-17 16,-3 5-8-16,-5-2-8 15,-6 5-12-15,-9 2 11 16,-7 0-5-16,-4-4 1 16,-12 2 11-16,-3 0 9 15,-11 0-10-15,-13-4 1 16,-13 2-18-16,-66-8 0 15,-20-4 14-15,-10 0-13 0,63 6 0 16,2 2 0-16,-4 2-1 16,-3-2 0-16,-7 4-6 15,2 0 4-15,-9-2 2 16,3 4 7-16,-4 0-6 16,-11 4 8-16,-7-1 4 15,-7 6-5-15,-8 5-2 16,6 4-5-16,2-2-1 15,9 6 0-15,12-2 0 16,21 12 13-16,1 4 5 16,-5 6 6-16,-9 4-7 15,3 9-4-15,-3 1-2 16,14 0-5-16,10 6 3 16,11 8 4-16,58-34-4 15,10 6 5-15,1 0-13 0,-43 40 0 16,13 9 5-16,8 9-5 15,-26 69 6-15,-2 47-1 16,-14 19 2-16,41-77 11 16,11-2-4-16,4-3 3 15,8-7-16-15,17-16 14 16,2 7-4-16,0-7-10 16,2 5-2-16,4 1 1 15,6 2 1-15,7 3 5 16,10-15-5-16,2-68-1 15,2-4 15-15,1 6-16 16,6 47 6-16,1-1 2 16,9 2-7-16,2 2 1 0,6-7 7 15,6-7-9-15,6-14 1 16,-1-6 7 0,-3-8-8-16,3-2 1 0,0-6 8 15,-2 1-8-15,-1 3 22 16,1 4-8-16,-1 14-2 15,1 11-5-15,24 69-7 16,-35-102 5-16,29 44-5 16,6-8 7-16,11-15 5 15,7-9-11-15,8-10 7 16,6-6-2-16,1-4-7 16,4-1 2-16,-1 0-1 15,-5-4 5-15,-2 5-5 16,-5 2-1-16,3 4 10 0,-2-2-10 15,0 0 0-15,0-2 0 16,3-3 0 0,-1-4 0-16,-2-6 0 0,-5 1 0 15,-2-4-4-15,-9 4 3 16,-2-6 2-16,-7-4 5 16,2 0-6-16,-1-2 0 15,5-2 0-15,6 0 0 16,1 0 1-16,8 1 0 0,6-1 0 15,4-7 1 1,5 2-1-16,-5-3 6 0,3 0-7 16,-8-1-1-16,1 4 1 15,-2 1 0-15,2-4-1 16,0-4-1-16,5 2 2 16,5-8 0-16,3-4 0 15,6 0 1 1,0 0-1-16,6 4 0 0,-3-2 1 15,0 4-1-15,-4 0 5 16,-3-2-4-16,-1 0 6 16,-8-4-7-16,3-4 0 15,-2 0 2-15,-3-10-2 16,7 2 0-16,4-6-1 16,3 0-5-16,6 0 6 15,-1 4 0-15,4-4 0 16,-4 0-5-16,4 0 4 0,0-3-9 15,-1-7 2-15,-3-4 7 16,4-10 0-16,1 0 1 16,61-38 1-16,-118 54-1 15,58-28 1-15,-3-4 0 16,-7-1 7-16,-2-3-8 16,-10-6-1-16,-5-6 0 15,-4-8 2-15,-4-11-2 16,2-11 2-16,42-68-2 15,3-25 1-15,5-30 0 16,-49 79 0-16,-3 10 0 16,-6 3 11-16,-10 15-4 15,-14-2-7-15,-2-5 0 0,-17-1-1 16,1-6 1 0,-10-12-1-16,-13-1 0 0,-5-19 0 15,-1-35 0-15,0 9-5 16,2 3 6-16,-2 14-1 15,7 7 1-15,-1 8-1 16,-4 17-2-16,-13 21 2 16,-2 68-5-16,-6 6 5 15,1 0-9-15,-18-46 9 16,-7 1-7-16,-6 1 8 16,-8 4-2-16,-7 0 1 15,-10 7 1-15,-6-1-1 0,-6 4 0 16,-12-1-17-16,-6-4 0 15,-14 0 18-15,-3-5 0 16,1-2-11-16,8 5 3 16,4 3 8-16,8 8-1 15,9 6 0-15,2 14 1 16,8 14-1-16,5 10-6 16,1 7 6-16,0 14 0 15,-5 4-6-15,0 11 6 16,-9 9-8-16,-10 10 8 15,-5 16-98-15,-14 13-182 16,-216 139-298-16</inkml:trace>
  <inkml:trace contextRef="#ctx0" brushRef="#br0" timeOffset="36109.96">11594 9832 1592 0,'-5'-11'155'0,"-2"1"-103"16,-2-12-4-16,1 4 23 15,-4 0-14-15,5 4-23 16,-1-2-13-16,-1 2-10 16,-9 0-4-16,-5-6 4 15,-10 2-10-15,-15-8 5 16,-19 2-5-16,-12-4 9 15,-18-2-9-15,-11-2 10 16,-79-18-1-16,-27-3 5 16,-9 2 20-16,70 16-10 15,-3 5 5-15,-9-4-12 16,-2 6 0-16,-4 0-9 16,1 2 3-16,7 2-4 0,10-1-2 15,16 7 0 1,2 4 5-16,74 10-10 0,3 0-1 15,3 4 0-15,-56 0 0 16,3 7 0-16,4 1-1 16,2 2 1-16,-6 8-1 15,6 4 1-15,-5 6 0 16,2 2-1-16,-2 4 1 16,3 4-1-16,-9 2 1 15,-3 4 0-15,-67 33-5 16,-23 11 5-16,-14 8 1 15,68-28 5-15,14 0-5 16,2 10-1-16,1-3 9 0,-6 7-3 16,8 0 11-16,12 8 1 15,65-40 1-15,3 0 11 16,0 3-7-16,-55 45-7 16,11-4-1-16,1-4 0 15,4-5-1-15,5 3-2 16,6 4-2-16,11 3-2 15,7-1 4-15,13 4-3 16,7-1-8-16,7 3 0 16,7-2 0-16,11 2-1 15,7 2 8-15,7 65-1 16,15 19-5-16,11 17 4 0,7-91-6 16,3 3 2-1,3 8-2-15,12-8 1 16,9 5 14-16,8-3-6 0,-30-63-8 15,4 0 5-15,2-2 6 16,38 48-10-16,2-3 4 16,4-7-6-16,-1-4 6 15,-1-4-12-15,-4-4 6 16,2-3 0-16,-6-3 1 16,2-6 1-16,-2-10 13 15,-1-4 1-15,-9-5 7 16,3-5-22-16,-5-2 20 15,3 1 2-15,-6 2-10 16,8-5 11-16,-5 2-7 16,5-4-1-16,-1 2-2 0,3 2-4 15,-2 0-1-15,-3 2-3 16,1-2-4-16,0-1-2 16,2-3 7-16,0-6 1 15,-1-2-1-15,1-4 4 16,3 2-11-16,3 4 6 15,3-8-4-15,12 0 13 16,8-2-6-16,10-2-2 16,69 3-1-16,15-20 2 15,-5-5-7-15,-62-2 10 16,8-2-10-16,0 4 8 16,-9 4-8-16,9 3-1 15,-10 1 1-15,6 1-1 0,-4 5 1 16,15-14 5-1,5 2-5-15,7 15-1 0,2-16 0 16,-4-7-1-16,-5 6 1 16,-6 8 1-16,-2 2-1 15,-75-2 0-15,-7 0 0 16,-2 2 1-16,53 1-1 16,-8 3 0-16,-7-6 0 15,-2-8 1-15,-2-2 1 16,7-11-1-16,10-1 1 15,5-5-1-15,71-20 1 16,16 5-2-16,-136 32 1 16,3 0-1-16,118-22 1 0,2-8-1 15,-125 20 1-15,-5 4-1 16,49-18 2-16,-6-4-2 16,-5-1 0-16,-10-6 0 15,-6-8 0-15,-5-3-1 16,-12-8 1-16,-6-12-1 15,-13-12-7-15,8-75-4 16,-16-56 5-16,-7-29 6 16,-11 90 0-16,-9 19 1 15,-4 5 0-15,-13 3 0 16,-6 8 9-16,-12 2-9 16,-5 1 0-16,-2-7 0 0,4 1-7 15,3-2 6 1,-1-32 1-16,10-9 0 15,7 14 0-15,-6 1 0 16,10 16 7-16,1-5-7 0,-3 3-5 16,-3 2 5-16,1 5 0 15,5 75-8-15,1 2 7 16,-1 8-5-16,-7-44 6 16,-1 9 0-16,0 13 0 15,0-4-1-15,-5-2 0 16,0-4-4-16,-4-9 5 15,-2 2 0-15,0-8 0 16,1 1 0-16,-2-4 0 0,-2 3 1 16,-1-7 5-1,-5 6-6-15,-7-2-7 0,-2 1-10 16,0 5 11 0,-2 10 5-16,0 10-11 0,-1 14 4 15,6 15-4-15,-4 13-13 16,-6 15-41-16,-12 18-50 15,-15 19-41-15,-13 17-71 16,-10 15-47-16,-139 100-264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1:06.505"/>
    </inkml:context>
    <inkml:brush xml:id="br0">
      <inkml:brushProperty name="width" value="0.05292" units="cm"/>
      <inkml:brushProperty name="height" value="0.05292" units="cm"/>
      <inkml:brushProperty name="color" value="#FF0000"/>
    </inkml:brush>
  </inkml:definitions>
  <inkml:trace contextRef="#ctx0" brushRef="#br0">11629 6854 1312 0,'-4'-2'499'0,"2"2"-340"16,-3-5-79-16,5 5-35 15,0 0 43-15,0-1 5 16,2 1-3-16,1-3-24 16,-3 6-9-16,4-3-18 15,-2-3-7-15,-2 6-22 16,0-6 4-16,2 6-14 15,5-2 8-15,7 2-8 16,5 1 9-16,12 2-8 16,3-4-2-16,6 0 0 15,0-4-14-15,-2 2-8 16,-2-8-7-16,2 4-18 0,-5-3-1 16,-2 0 7-16,-4 0-39 15,-7 3-27-15,-8 1-44 16,-8 3-59-16,-6 3-98 15,-32 15-528-15</inkml:trace>
  <inkml:trace contextRef="#ctx0" brushRef="#br0" timeOffset="2731.46">13744 6756 1246 0,'-2'-3'756'0,"2"2"-623"15,-3-2-76-15,0 3-43 16,6 0 4-16,-3 0 10 15,0 0 19-15,3 0 14 16,-3-2-16-16,2 2-3 0,0 0-13 16,-2 0-14-16,0 0 4 15,0 0 7-15,0 0-1 16,0 0 1-16,0 0-15 16,0 0-11-16,-2 0-65 15,2 2-148-15,-12 13-364 16</inkml:trace>
  <inkml:trace contextRef="#ctx0" brushRef="#br0" timeOffset="3035.01">13755 6814 1801 0,'-2'-3'268'0,"2"3"-173"15,-3-4-62-15,3 4-23 16,3 4 8-16,-3-4-16 15,2-4-2-15,-2 4 0 16,4 4-39-16,-4-1-72 16,0 1-79-16,-15 14-151 0</inkml:trace>
  <inkml:trace contextRef="#ctx0" brushRef="#br0" timeOffset="3350.71">13739 6782 1648 0,'0'-3'365'0,"0"3"-191"15,0-1-104-15,0 1-43 16,3 0-10-16,-3 0 17 16,0-3-4-16,2 3 2 15,-2 0-22-15,2 0-10 16,2-1-9-16,-1 2-33 16,-1-1-55-16,2 3-56 15,-4 3-99-15,-9 16-282 16</inkml:trace>
  <inkml:trace contextRef="#ctx0" brushRef="#br0" timeOffset="3531.14">13739 6792 1864 0,'-3'0'232'15,"3"0"-232"-15,-4 0-9 16,2 4-157-16,-2 2-110 16,-21 12-1121-16</inkml:trace>
  <inkml:trace contextRef="#ctx0" brushRef="#br0" timeOffset="4421.62">14276 6806 351 0,'-4'0'1274'0,"4"0"-1106"16,-2 0-108-16,4-3-32 0,0 6 44 15,0-6 23-15,-2 3 19 16,2 0-21-16,0 0-9 16,1 0 4-16,-1 0-35 15,-2-1-10-15,0 1-13 16,0 0-4-16,0 0-11 15,0 0 1-15,0-2-8 16,2 2-1-16,-2 2 1 16,6-4-8-16,4 2-1 15,7-4 1-15,4 1 0 16,5-2 1-16,6-1-1 16,-3-1 0-16,2 2-18 15,2-1 3-15,-2-1-14 16,-6 3-1-16,2 0 14 15,-10 2-2-15,-1 0 12 0,-7 2 5 16,-7 0 1 0,-2 0-1-16,-2 0-1 0,-2 0 1 15,1 2-25-15,-6 0 26 16,-2 2 18-16,-4 3 0 16,-3 3-6-16,5-5 2 15,1-1-2-15,8 1-6 16,4-5 0-16,2 0 7 15,0 0 2-15,2 0-14 16,-3 0 8-16,8 0 2 16,-3 4-1-16,7-4-9 15,-1 1-1-15,-3-2 1 16,-1 1 7-16,-2 0-8 0,-5 0 1 16,4 0 1-16,-5 0 8 15,0 0-2-15,0 0 5 16,0 0 7-16,-5 1-5 15,4-1 10-15,1 0-7 16,-3 0-9-16,0 0-1 16,3 0-7-16,-2 0 5 15,2 0-5-15,-2 0-1 16,2 0 6-16,0 0-6 16,-2 0-1-16,0 0 0 15,-3 3 1-15,1-2 11 16,-3 2-5-16,0-2 2 15,-1 2-7-15,5-3 0 16,1 0-1-16,-2 2-10 0,-5-2-31 16,0 1-67-16,-6 3-138 15,-35 7-335-15</inkml:trace>
  <inkml:trace contextRef="#ctx0" brushRef="#br0" timeOffset="5105.39">15515 6894 1699 0,'0'0'279'0,"0"0"-180"16,0-2-52-16,2 2-4 16,0 0 11-16,0 0 0 15,-2 0-28-15,0 0-8 16,3 0-12-16,-3 0-6 16,1 0-16-16,3 2-71 15,0 0-140-15,15 0-296 16</inkml:trace>
  <inkml:trace contextRef="#ctx0" brushRef="#br0" timeOffset="5533.01">16257 6898 1652 0,'-5'-2'346'0,"3"2"-149"0,2-2-97 16,-2 2-1-16,4 0 2 15,-2-2-7-15,0 2-17 16,2-2-22-16,-2 4-7 16,5-2-15-16,-3 0-22 15,-2 0-5-15,2-2-6 16,-2 4-10-16,0-2-37 15,0 0-65-15,0 2-89 16,0 2-72-16,0 0-80 16,0 10-937-16</inkml:trace>
  <inkml:trace contextRef="#ctx0" brushRef="#br0" timeOffset="5787.7">16388 6912 1603 0,'-3'-2'506'0,"1"2"-374"16,-2-2-90-16,4 2-33 16,0 0-8-16,0 0-1 0,-2 0 6 15,2 0-5 1,0 0-1-16,0 2-4 0,0-2-16 15,0 2-31-15,-2 0-6 16,0 2-21-16,-1-2-15 16,-1 0-79-16,-12 6-200 15</inkml:trace>
  <inkml:trace contextRef="#ctx0" brushRef="#br0" timeOffset="9922.12">16582 6702 1391 0,'0'0'345'0,"0"0"-181"16,0 0-88-16,0 0-4 0,0 0-9 15,2 0 5-15,-2-3-14 16,0 3-2-16,0 0 5 16,3 0-15-16,-8 0-12 15,5 0 2-15,0 0 1 16,0 0 3-16,0 0 4 15,0 0-10-15,0 0-7 16,0 0 2-16,0 0-17 16,13 0 2-16,-6 0 7 15,2 3 5-15,2-3-5 16,0 0-5-16,7 1-3 0,5-1 1 16,10 2 5-16,9-4-6 15,7 2-1 1,12 0-2-16,-1 0-6 0,0 0 1 15,-5 0 0-15,-4 0 0 16,-3 0 0-16,-8 0-1 16,-7 0 0-16,-4 0 1 15,-9 2 0-15,-9-2-1 16,-2 2 0-16,-9-2-1 16,-2 0-1-16,-3 0-10 15,1 2-7-15,-3 0-2 16,-6 2 21-16,-7 1 0 15,-7-1-20-15,-6 3 3 16,-7 1-1-16,-1-2-1 16,-1 2-8-16,-1-1 4 0,6-2 14 15,6-3 9-15,11 2 0 16,11-4 0-16,6 3 0 16,6-3-13-16,3 0 1 15,8 0 12-15,7 1 7 16,6-1-1-16,10 0-5 15,-2 0-2-15,-1 0-9 16,-5 0-17-16,-10 0-37 16,-3 3-62-16,-5-3-71 15,-7 1-146-15,-21-1-769 16</inkml:trace>
  <inkml:trace contextRef="#ctx0" brushRef="#br0" timeOffset="10620.64">18467 6797 1199 0,'-2'0'791'0,"2"-1"-616"16,0 1-97-16,2 0-22 16,0 0 20-16,0 0 1 0,-2 0-1 15,2 0-8-15,-2 0-25 16,0-3-10-16,3 3-24 16,-3 0-7-16,0 0-2 15,0 0-33-15,-3 3-93 16,1-2-156-16,-8 9-245 15</inkml:trace>
  <inkml:trace contextRef="#ctx0" brushRef="#br0" timeOffset="11638.95">18850 6868 996 0,'-5'6'0'0</inkml:trace>
  <inkml:trace contextRef="#ctx0" brushRef="#br0" timeOffset="12964.34">19436 6843 831 0,'-2'-1'875'15,"2"1"-743"-15,-3 0-132 16,3 0-25-16,3 1-188 16,4 6-337-16</inkml:trace>
  <inkml:trace contextRef="#ctx0" brushRef="#br0" timeOffset="15125.71">21087 6868 1363 0,'-2'2'249'16,"2"-4"-99"-16,-2 4-69 16,2-2-21-16,0-2 32 15,0 2-16-15,0 0 4 16,0 0 10-16,0 0-39 16,0 0 7-16,0 0 20 15,0 0-15-15,2 0-12 16,-2 0-1-16,-2 0-11 15,2 0 6-15,0 0-18 16,0 0 12-16,0 0-17 0,0 0 4 16,0 0-1-16,0 0-5 15,0 0 10-15,0 0 0 16,0 0-3-16,0 0 7 16,0 0-5-16,8-3-10 15,-2 3-2-15,11 0-16 16,8-1 14-16,6-1 0 15,0 0-14-15,2 0 5 16,-4-2-5-16,-9 4 0 16,0 0 0-16,-7 0-1 15,-3 0 0-15,-6 4-1 16,-4-4-27-16,-4 0-17 16,-3 0-50-16,-7 6 25 0,-12 2 47 15,-8 4 7-15,-8-2 15 16,7-4 0-16,4 2 1 15,4-4 1-15,11-2 6 16,7-2 5-16,3 2 0 16,10-4 8-16,-2 4-10 15,2-2-2-15,10 0 10 16,3 0-2-16,13-2-8 16,5 0-7-16,-2 0-1 15,-4 0 0-15,-2 0 0 16,-6-2-51-16,-11 4-94 15,-3 0-203-15,-11-12-403 16</inkml:trace>
  <inkml:trace contextRef="#ctx0" brushRef="#br0" timeOffset="16104.05">21564 6715 1295 0,'0'0'279'15,"0"0"-132"-15,0 0-60 16,0 0-36-16,0 0 19 15,3 2 26-15,-3-4-21 16,-3 2-3-16,3 0-15 16,3 0-10-16,-6 0-7 15,3 0 2-15,0 0 0 16,0 0 17-16,13 6 10 0,-6-3-8 16,5 0-5-16,1-1-13 15,2 0-19-15,7 1-1 16,-4-2-4-16,4 3-13 15,-4-4 0-15,3 3 0 16,-8-2-5-16,-5-1 1 16,0 2-2-16,-2-2 6 15,-4 0-5-15,-2 0-1 16,2 0 5-16,-2 0-5 16,0 2-21-16,-2-2-76 0,0 0-118 15,-4 2-109 1,-10 13-154-16</inkml:trace>
  <inkml:trace contextRef="#ctx0" brushRef="#br0" timeOffset="16887.47">22124 6850 1171 0,'0'0'235'0,"0"0"-109"16,2 0 9-16,-2 0-27 0,0 0-15 16,0 0 5-16,-2 0-4 15,2-3-10-15,0 3-18 16,0 0-4-16,0 0 19 16,0 0-20-16,0 0-2 15,0 0 1-15,0 0-11 16,0 0-1-16,0 0 6 15,10 0-19-15,3 0-13 16,3 0-16-16,11 0 6 16,0-1-1-16,6 1-5 15,1 0-5-15,-3-3 5 0,-4 3-5 16,0-3 10-16,-8 3-11 16,-1-2 2-16,-5 2 5 15,-5 0 1-15,-6 0-8 16,-2 0 1-16,-2 0-1 15,-4-2-3-15,-2 4-18 16,-7 0 21-16,-12 1 14 16,-4 4-3-16,-5 1-5 15,7-6 6-15,9 0-6 16,11 0 12-16,9-2-5 16,4 0-13-16,1 1 0 15,13-1 12-15,4 0 0 16,15 3-12-16,8-3-4 15,-1 0-68-15,-7 2-122 16,13-4-382-16</inkml:trace>
  <inkml:trace contextRef="#ctx0" brushRef="#br0" timeOffset="22238.8">11415 6864 1669 0,'-4'0'508'0,"4"-2"-367"16,0 0-87-16,4 2 22 15,0-2 25-15,10 2 1 16,4-6-21-16,9 1 7 16,12 1-19-16,9-1-22 15,7 3-23-15,0-5-14 16,3 6-9-16,-8-2 7 0,-6 2-8 16,-13-1 0-1,-10 4-13-15,-15-1-24 0,-8 2-25 16,-9 7-43-16,-16 4 100 15,-13 6 5-15,-13 2 19 16,-10 0-2-16,-1-6 5 16,6-6 31-16,13-4 1 15,17-4-5-15,14-2-5 16,12 0-34-16,6 0-10 16,4 0-49-16,13 4-28 15,12-4-43-15,12 2-148 16,76-4-359-16</inkml:trace>
  <inkml:trace contextRef="#ctx0" brushRef="#br0" timeOffset="25360">14488 6577 1690 0,'0'0'315'0,"0"-2"-189"0,0 2-33 16,2-2-7-16,-2 2-11 15,0-4 15-15,2 2-2 16,-2 0-20-16,5 0-10 15,-5 2-5-15,2-2-10 16,-2 2-2-16,0 0-11 16,0 0-12-16,0 0 6 15,0 0-11-15,0 0-1 16,0 0-1-16,0 0-1 16,0 0 4-16,0 0-7 15,0 0-5-15,0 0 7 0,0 0-3 16,0 0-5-16,0 0 0 15,0 0 1-15,0 0 4 16,0 0-6-16,0 0 9 16,0 0-3-16,0 0 0 15,0 0-4-15,0 0 4 16,0 0-5-16,0 0 1 16,0 0-1-16,0 0 12 15,0 0-5-15,0 0-2 16,0 0 3-16,0 0-3 15,0 0 3-15,0 0-2 16,0 0-1-16,0 0 2 0,0 0-7 16,0 0 0-1,0 0 8-15,0 0-8 0,0 0 5 16,0 0-5-16,0 0 4 16,0 0-4-16,0 0 0 15,0 0 0-15,0 0-1 16,0 0 8-16,0 0-7 15,0 0 0-15,0 0-1 16,0 0 0-16,0 0 0 16,0 0 1-16,0 0-1 15,0 0 1-15,0 0-1 16,0 0 0-16,0 0-1 16,0 0-5-16,0 0-30 15,0 0-84-15,-9 8-217 16,-14 24-313-16</inkml:trace>
  <inkml:trace contextRef="#ctx0" brushRef="#br0" timeOffset="26295.67">15230 6651 1542 0,'-5'-2'735'0,"3"0"-569"0,0 0-80 15,-1 2-28-15,3 0-26 16,-2 6 10-16,-7 12 43 16,-8 8 31-16,1 8-50 15,-7 7-33-15,8-5-15 16,-1 0-11-16,1-6-7 15,-1-4 0-15,-1-6-46 16,-4-4-76-16,3-10-119 16,-1-8-104-16,0-12-105 15,-14-52-137-15</inkml:trace>
  <inkml:trace contextRef="#ctx0" brushRef="#br0" timeOffset="26469.57">14960 6691 1032 0,'6'0'569'0,"2"2"-393"16,11 4 14-16,4 16 32 15,6 14-21-15,4 13-55 16,3 9-43-16,-3-2-16 16,2-2-13-16,-1-6-28 15,2-8-5-15,-10-6-20 16,-1-10-21-16,-9-5-28 16,-3-5-120-16,-9-8-334 15,-8-16-1124-15</inkml:trace>
  <inkml:trace contextRef="#ctx0" brushRef="#br0" timeOffset="31557.54">17337 6803 1402 0,'-2'0'294'0,"2"0"-245"0,0 0-7 15,0 0-33 1,0 0-9-16,0 0 18 0,0 0-11 16,0 0-7-16,-2 0-8 15,0 0-109-15,-23 4-91 16</inkml:trace>
  <inkml:trace contextRef="#ctx0" brushRef="#br0" timeOffset="34574.21">14227 5803 1431 0,'-2'0'287'15,"-3"0"-185"-15,3-2-20 16,2 2 13-16,-4 0 19 15,-1-2 9-15,-2-2-50 16,-2 0-14-16,-6 2 5 16,1-4-5-16,-3 4-10 15,-8 0-20-15,3 2-10 16,-9 0-17-16,-3 0 5 16,-3 2 1-16,-1-2-8 15,-5 0 1-15,-1 2 0 16,1 2 0-16,-1-2-1 15,2 0 1-15,1 0 7 0,6 0-2 16,6 0 0-16,2 0 0 16,0 0 1-16,3 0-1 15,2 2-5-15,1 2-1 16,0-2 1-16,0 0-1 16,-1 2 1-16,2 2-1 15,-4 0 1-15,1 0-1 16,-4 2 0-16,5-2 0 15,-2 0 6-15,6 4 1 16,-2-2 1-16,4 2 7 16,1 0-5-16,-1 2 1 15,0 2 1-15,1 1 0 16,1-2-6-16,5 2 1 16,1-3 1-16,-4 2-8 0,5-2 0 15,1 6 14-15,2 0-13 16,-1 2 0-16,1 2 0 15,2 2 8-15,-1 2-3 16,-2 4-4-16,5-4-2 16,0-2 1-16,5 0 0 15,2-2 11-15,-3-1 2 16,3 2 1-16,1 1 3 16,0-1-8-16,3 1-4 0,-5-5 2 15,1 0-2 1,2-3-5-16,0 0 8 0,4-4 0 15,1 4 1-15,1 0-4 16,3-2 5-16,-2 4-10 16,4 0 0-16,-4 2 6 15,1 0 4-15,3 0-11 16,-2 1 1-16,2-4 0 16,-2-1 1-16,4 0-1 15,-2 0 1-15,5-4 5 16,-4 4-1-16,4 0-4 15,-2 1 8-15,1 1 4 16,3-2-5-16,-6 2-3 16,9-2 1-16,-5 0 1 15,4-4 2-15,0 0-2 0,-2-2-2 16,4 2 0 0,2-2 3-16,0 2-9 15,3-2 0-15,-3-4 6 0,8 0-4 16,-1 2-1-16,2-2-1 15,1 0 1-15,-1 1-1 16,2-2 1-16,1 0 0 16,-1 2 6-16,8-3 2 15,-3 1-9-15,2-3-1 16,4 2 1-16,8-2-1 16,-3 0 1-16,7 0-2 15,-3 2 1-15,1-1-6 16,0 4 7-16,0-4 1 15,-7 6-1-15,1-4-1 16,-5 2 1-16,2 0 0 0,0 0 0 16,-6-3-1-16,4 1 1 15,2 2 0-15,0-3 0 16,2 4-2-16,-6-2 2 16,7-2-2-16,-4 2-4 15,1 0 5-15,4-2 0 16,3 4 0-16,1-2 0 15,-1-2 1-15,-1 0-1 16,-6 2 1-16,0-4-6 16,0 0 5-16,-3 2 0 15,2 0 0-15,-1-2 0 16,4 0 1-16,-5 2-1 0,1-2 0 16,4 2 0-16,-7-2 0 15,2 0 0-15,1 0 1 16,-3-2 0-16,0 2-1 15,-2-2 1-15,1 2 0 16,-2-2 0-16,4 0 0 16,-1 0-1-16,-2-2 1 15,2 0 0-15,-2-4-9 16,-2-4 3-16,5 0 4 16,-6 0 2-16,1-4-1 15,-1 4 0-15,-3-4 0 16,-1 6 1-16,-6-4-1 15,-1 0 1-15,-1-2 0 0,-3 0 0 16,2 0 0 0,-2-6 0-16,-6 0 1 0,6-4-1 15,-2-4 1-15,0-3 10 16,5 0 10-16,-1 0-8 16,1-3-1-16,-8 0-3 15,3-2-1-15,-6 0-7 16,-3-4 10-16,-5 2-4 15,1 4 1-15,-3-3 4 16,-4 3-6-16,-2 1 0 16,2 0-5-16,-3 2 7 15,-1-2-8-15,-1-3-1 16,-1 4 1-16,-2-6 2 16,3 6 3-16,-4 0-5 15,0 0 0-15,0-1-1 0,-4 4 0 16,3-1 1-16,-2 2 14 15,1 2-13-15,2 2 10 16,-2 1-11-16,2 1 0 16,-2 2 0-16,-3-4-1 15,1 0-3-15,-5 0 3 16,2 2 1-16,-2 0 0 16,3 0-5-16,-3 0 5 15,-3 4 0-15,4-2-1 16,-1 0 1-16,0 0 0 15,2 4 7-15,-4-3-6 16,2 3-1-16,0-1 1 16,-2-3 2-16,-3 0-3 0,1-1-2 15,-5-1-10 1,-3 1 11-16,-8-4-14 0,-5-1 4 16,-9 2 10-16,-3 0-11 15,-12 2 7-15,0 2 4 16,-2-2-5-16,0 0 6 15,-1 0 6-15,-3 0-5 16,4-1 0-16,-7 6-1 16,-2-3-1-16,5 0 0 15,-8 3 1-15,3 1-2 16,-4 0 2-16,-6 0-2 16,-6-2 2-16,-2 2-7 15,-6-2 5-15,-7 0 1 16,0 2-10-16,-3-2 11 15,0-2 0-15,1 4 0 0,0-2-1 16,-1 4 1-16,-1 0-1 16,-2 0 1-16,6 4 1 15,-4 0-1-15,4-2 0 16,-3 6-1-16,7 0 1 16,5 0 1-16,-1 2-1 15,5 4-1-15,1 2-1 16,1 2 1-16,0 4 1 15,0-2-1-15,4 0 1 16,-2 4 0-16,2-6-1 0,4 6 1 16,-2-4 0-1,4 0 0-15,1 4 1 0,-1-6-1 16,1 2 1-16,14 0-2 16,4-2 2-16,19 2-2 15,12 2 1-15,11-2-10 16,3 0-5-16,5 2 6 15,4 1-2-15,-1 0 4 16,6 1 1-16,1 5-6 16,0 1-29-16,3 3-23 15,7 4-73-15,-4 1-148 16,3 2-229-16,50 26-958 16</inkml:trace>
  <inkml:trace contextRef="#ctx0" brushRef="#br0" timeOffset="39773">19922 5685 1461 0,'0'-4'299'0,"0"2"-146"16,2-2 13-16,-2 0-23 15,0-3-14-15,-2 6-17 16,0-2-13-16,-1 0-12 16,1 0-6-16,0 2-12 15,-2-2-28-15,-1-1-19 16,-3-1 8-16,0 3-13 16,0-5-16-16,-7 3 12 15,1 0-2-15,-5 0-2 16,-4 1-2-16,0-1 2 15,-6 1-7-15,0 3 4 0,-4-4 3 16,-3 4-9 0,1-2 1-16,-2 0 6 0,2 2-5 15,-1 0 4-15,-1 0-6 16,1-2 6-16,0 2-5 16,3 0-1-16,-1 0 1 15,3 2 0-15,0-2-1 16,2 0 0-16,5 0 0 15,1 2 0-15,7-2 0 16,-1 2 0-16,3 1 0 16,3-2 0-16,-5 2 0 15,5 1 0-15,-1-1-1 16,-7 1 0-16,6 0 1 16,-3 3-1-16,1-3 0 15,1 2 1-15,3-1 6 16,-5-1-6-16,3 1-6 0,-3 0 6 15,-1 4 1-15,-1-3 0 16,1 1-1-16,1 2 0 16,0-1-1-16,-2-2-5 15,3 6 5-15,1-4 1 16,-1 4-1-16,1-4 1 16,1 2 0-16,-1 2 0 15,4-4 0-15,-1 2 1 16,1 0 9-16,-3-2-9 15,5 2 0-15,0 0 0 16,2 0 0-16,-1 0-1 16,-1 2 0-16,2-2 0 0,2 0 0 15,2 0 10-15,-3 0 1 16,1 0-10-16,-2 0 14 16,-1 6-9-16,0-4 6 15,0 7-6-15,1-1-4 16,1 0 5-16,-1-3 1 15,0 7-1-15,2-1-5 16,-4 1 4-16,3-2 3 16,3-6 0-16,0 2-8 15,0-2 10-15,2-2-2 16,0 2 0-16,0-4 0 16,2 4-3-16,0 0-6 15,0 2 2-15,1 4 8 0,-1 0-9 16,0 2 2-16,4 0 3 15,-3-2-6-15,1 0 0 16,3 0 0-16,0-1 1 16,-1 1 0-16,1-4 0 15,2 0 0-15,-2-3 0 16,-1 1 5-16,-1 1-6 16,1-1 1-16,2 6 0 15,0 0 0-15,1 6-1 16,-3 0 1-16,2-2-1 15,2-2 0-15,1 0-1 16,-1-4 1-16,-1-2 2 16,-1-2-1-16,-1-2-1 15,2-2 1-15,-2 2 0 16,-1-4 0-16,0 1-1 0,0 0 1 16,3 1 0-16,-3-1 6 15,0 3-7-15,1-5 0 16,0 5 0-16,2-2-1 15,-2 5 1-15,4-3 1 16,-2 1 0-16,0-2-1 16,-3-1 1-16,4-2 0 15,0 0 0-15,-1 0 0 16,5-2 0-16,1 0 0 16,-1 2 0-16,1-4-1 0,3 2 1 15,0 0 0-15,0 4-1 16,-5-4 5-16,1 0-5 15,-4 0-1-15,7 0 0 16,-5-2 1-16,7 0-1 16,-2 0 1-16,8 0 0 15,-3 4 1-15,5-4-1 16,-3 0 1-16,3 2-1 16,-5 2 2-16,1 0-2 15,2-2 0-15,-6 2 0 16,-3-4 0-16,1 0-1 15,-1 0 1-15,-1 0 1 16,-1-2-1-16,1 0 0 16,6 4 1-16,1-2 1 15,1-2 3-15,3 2-5 0,1 0-2 16,0-2 2-16,-3 4-2 16,3-2 2-16,-5 2 0 15,2-2 1-15,1 3 0 16,-4 0-1-16,2 0 0 15,0-3 0-15,2 1 0 16,-5 1 1-16,4-2-1 16,-4 0 0-16,7 1 0 15,2-4 0-15,0 3 0 16,6 0 0-16,1 0 1 16,-3 1-1-16,3-1-1 15,-3 0 1-15,0 0 1 16,2 0-1-16,-4-2 0 0,0 0 1 15,2 1 0 1,-1 0-1-16,1-3 0 0,-4 1 0 16,4-1 0-16,-1 0 0 15,-3 0 0-15,-3 0 0 16,-1 3-1-16,-3-3 1 16,5 0 0-16,-1 2-1 15,3 0 1-15,3 0 0 16,-1 2-1-16,-2-3 1 15,-2 2 0-15,2-3 0 16,-3 0 0-16,4 0 0 16,-2 1 0-16,1-1-1 0,2 3 1 15,0-3 0 1,-2 0 0-16,-4 0-1 0,2 0 1 16,-7 0-1-16,4 0 1 15,-4-3 1-15,5 3 0 16,-4-4-1-16,2 3 0 15,-3-3 1-15,3 2-1 16,-6 0 0-16,1 0 0 16,0-2 0-16,2 1 0 15,-2 2 0-15,6-1 0 16,-1 0 0-16,1 2 0 16,-3-2-1-16,0 2 1 15,0-4-6-15,-4 1 5 16,-1 2 1-16,-1-2 0 15,3 2-2-15,-2 1 2 0,4-3 0 16,-2 3 0-16,1-1-1 16,-2 1-5-16,-4 0 5 15,3 0-5-15,-3 0 5 16,-2 0 1-16,2 0-2 16,-2 0 1-16,-1 0 0 15,0 0 1-15,2-2-1 16,-1 2 1-16,0 0 0 15,1 0 0-15,3 0 0 16,-1-3-1-16,-1 3 0 16,2-1-4-16,-1-2 4 15,-2 3 0-15,7-4 0 16,-6 8 0-16,1-8-5 0,-1 4 6 16,0 0 0-16,3 0 0 15,2 0-1-15,-3 0 0 16,5 0 0-16,-6 4-5 15,1-1 6-15,0-3-2 16,-1 1 2-16,-5 2 0 16,5-1-2-16,-1-2 1 15,-2 1-5-15,0 2 6 16,2-3-2-16,-5 0 1 16,3 0 0-16,-5-3 0 15,0 6 0-15,2-6 1 16,3 3-2-16,0-1 2 15,-2-4 0-15,8 4-2 16,-6-6 2-16,3 6-1 0,-3-2-6 16,0 2 7-16,0-1 0 15,-2-2 0-15,2 1 0 16,-2-1 0-16,-2 3 0 16,2-5 0-16,0 3 0 15,0 2 0-15,-1-2 0 16,1-1 0-16,1 3 0 15,3-4-6-15,-3 3 6 16,2 2 0-16,-3-6 0 16,3 5 0-16,-2-2 1 15,1 2-1-15,-1-2 0 16,1 1 0-16,-5 2 0 16,2-2 0-16,2 0 1 0,-1 1-2 15,4-2 2-15,-1-1-1 16,-4 2 0-16,1 0-2 15,3 2 2-15,-4-2 0 16,-1 0 0-16,4 0 0 16,-2-2-1-16,4 3 1 15,-1-2 0-15,-6 1 0 16,3-2 0-16,0 2 0 16,-2 0 1-16,-3 2-1 15,1-2 1-15,-1-1 1 16,0-2-1-16,6 1-1 15,-2-4 1-15,3 2 0 16,-2 2 0-16,-2-2 0 0,2-4-1 16,-3 4 0-1,1-2 0-15,3-2 0 0,-6 4 1 16,2-2-1-16,-1-2 0 16,-1 0 1-16,6-2-1 15,-6 0 0-15,0-4-8 16,0-2 8-16,3 2 0 15,-5-4 0-15,3 2 1 16,0 0 5-16,3 1-6 16,-1 2 0-16,-3-2-1 15,0 8 2-15,2-1-1 16,-4 2 0-16,0 1 0 16,0-3 0-16,3 0 1 15,-3 0-1-15,0-2 1 16,4 0 1-16,-1 0-3 0,0 0 1 15,1 2 0-15,-1 0 0 16,-1 2 0-16,0 2 0 16,-2-2 1-16,3 0 0 15,0-2 0-15,-1 0-1 16,1-2 0-16,-1 0 0 16,0 0 1-16,1 2-1 15,-3-4 0-15,0 4-1 16,-2-4-7-16,0 2 2 15,0-4 0-15,0-2 6 0,-2-2 10 16,2-2-8-16,-2-3-1 16,2 3 1-16,0 3-1 15,-2-2-1-15,-1 3 3 16,1 0 3-16,-2 2-12 16,2 0 6-16,-3-2 0 15,1 2 0-15,-3 2 1 16,2-4 5-16,1 0-5 15,-2 2-1-15,1 0 0 16,-1 0 0-16,-2 2-5 16,2 0 4-16,-3 4-1 15,3 0-4-15,-6-1-3 16,1 0 8-16,-3 3 1 16,3 0 0-16,3-2 1 15,-6 2 5-15,3-1-6 16,0 0-1-16,-3 0-5 15,-1-1 6-15,-5 2 0 0,-5-2-1 16,-2-3 1-16,-8-4-1 16,-3 5-1-16,-2-4 2 15,-3 2-6-15,-1-2 6 16,5 2-1-16,-2 2 1 16,1-2 0-16,7 4 2 15,-1-2-2-15,3 2 1 16,0-4-1-16,-5 4 0 15,-1-4 0-15,-4 4 0 16,-1-2-6-16,-1 2 4 16,-1 2 2-16,-6-2-7 0,4 2-2 15,-3 0-3-15,3-3 11 16,0 4-5-16,2-1 5 16,-3 0-5-1,3 4 6-15,-1-2-1 0,3-1 0 16,-2 3 1-16,1 3-1 15,1-4 1-15,-3 1 0 16,1 3 0-16,-2-2 0 16,0 2-2-16,1-3-7 15,1 2 3-15,4-1 0 16,5 2 6-16,0-2-1 16,9 2 1-16,-3-2 0 0,0-1-1 15,3 4 0 1,-8-1 1-16,1-2-1 15,-6 0 0-15,-1 0 1 0,-2 2 0 16,0-2 0-16,0 2-1 16,-3 1 0-16,2-3 1 15,4 3 0-15,-1 0 0 16,-1 0 0-16,6 0 0 16,-3 3 7-16,0-3-6 15,5 1 0-15,0-1-1 16,0 3-2-16,8-2 1 15,-4 2 0-15,6 0 0 16,3-3 1-16,2 3 1 16,2-3-1-16,5 0 0 15,3 0 0-15,3 0 0 0,0 0 0 16,3 0 1-16,2 0 0 16,-2 1-1-16,2-1 2 15,0 0-2-15,-4-1 0 16,-1 1 1-16,-1 0 5 15,-2 0-6-15,2 0-1 16,2 1 1-16,-3-2 0 16,1 1 1-16,0 0 0 15,0 0-1-15,2 0 6 16,-1 0-6-16,-1 0 2 16,-1 0 4-16,1 0-5 15,-2 0-1-15,2 0 1 16,-1 0-1-16,0 0 0 15,3 0 0-15,-1 0 6 0,1 0-6 16,0 0 0-16,2 0 1 16,2 0 0-16,0 0 0 15,0 0 5-15,2 0-6 16,-2 1 0-16,0-1 0 16,4 0-5-16,-4 0-1 15,2 0 4-15,0 0-7 16,0 0-4-16,1 0-23 15,-2 4-54-15,7 7-129 16,3 10-90-16,54 64-327 16</inkml:trace>
  <inkml:trace contextRef="#ctx0" brushRef="#br0" timeOffset="41522.08">22489 6906 337 0,'0'-4'1738'15,"2"2"-1457"-15,-2-2-104 16,2 4-60-16,-2 0-87 16,3 0-12-16,-3 2 1 15,0-2 17-15,0 0 9 16,0 0-7-16,0 0-2 16,0 0-12-16,0 0 4 15,0-2 7-15,2 2-4 0,-2 0-5 16,-2 0-7-16,2 0-1 15,0 0-7-15,0 0-5 16,0 0-5-16,0 0 6 16,0 0-6-16,0 0 1 15,0 0 5-15,0 0 4 16,0 0-5-16,0 0-6 16,0 0 6-16,0 0-6 15,0 0 0-15,0 0-18 16,0 0-43-16,-12-4-118 15,1 2-286-15,-47-4-304 0</inkml:trace>
  <inkml:trace contextRef="#ctx0" brushRef="#br0" timeOffset="42406.12">20118 7293 2292 0,'0'-2'455'16,"0"0"-356"-16,5 0-55 0,-5 2-44 15,2 0-2-15,0 0-13 16,-2 2 15-16,0-2-7 15,0 0-49-15,-2 2-64 16,0 2-97-16,-10 4-107 16,-57 10-679-16</inkml:trace>
  <inkml:trace contextRef="#ctx0" brushRef="#br0" timeOffset="44915.56">11604 9126 950 0,'-2'-2'1033'16,"0"2"-847"-16,2-2-101 15,0-2-46-15,2 4 30 16,0 0-24-16,1 0-16 15,1-3-10-15,0 2 7 0,8-2-4 16,3 0 13-16,1-1 1 16,1 0-9-16,4-4 6 15,-1 4-6-15,2-2-6 16,-2 2-5-16,-2 0-8 16,0-1-7-16,-4 4 6 15,-2-2-7-15,-5 3-2 16,-5 0-13-16,-6 3-16 15,-7 4-17-15,-7 1 46 16,-9 9 2-16,-9-2-1 16,-3 2 1-16,-1-1 0 15,1-8 1-15,8 0 4 0,9 0 6 16,4-4-2-16,12-4 19 16,6 2 5-16,2-4-6 15,4 2-25-15,10-2 19 16,6-4-6-16,12-2-8 15,10-1-6-15,1 2 5 16,2-4-5-16,-5 6 0 16,-4 1 0-16,-12 2-1 15,-10 2 0-15,-9 4-9 16,-11 6-21-16,-12 4 18 16,-8 0 12-16,-3 6-23 15,-6-4 22-15,-1-6 1 16,7-2 13-16,5-4-13 0,7-4 14 15,5 0 4-15,8 0 15 16,4-2-2-16,2-2-31 16,8-4-12-16,1-2-4 15,3-2 16-15,4 2 0 16,-2-2-1-16,2 6-10 16,-5-1-30-16,-4 4-4 15,3 1-15-15,-8 2-18 16,-3 2 3-16,-6 0 30 15,1 2 36-15,2-2 9 16,0 0 1-16,-2 0-1 16,0-2 6-16,2 0-6 15,-6 0 0-15,6 0 0 0,-3 0 6 16,3 0 3 0,3-2-9-16,1 2 0 0,-2 0-2 15,0 0-10-15,-2 2-16 16,2-2-4-16,-2 2-14 15,2 4 19-15,-2-5-45 16,3 4-57-16,-1-1-32 16,-2-2-62-16,0 4-154 15</inkml:trace>
  <inkml:trace contextRef="#ctx0" brushRef="#br0" timeOffset="45093.18">11762 9194 1363 0,'-2'0'462'0,"0"-2"-351"0,0-2-61 16,0 4-10-16,2 0 1 15,2 4 20-15,-2-4-14 16,0 0-35-16,2 0-12 16,0 0-57-16,-2 2-143 15,-6 10-166-15</inkml:trace>
  <inkml:trace contextRef="#ctx0" brushRef="#br0" timeOffset="46886.28">15313 9248 1928 0,'0'0'329'16,"0"0"-154"-16,2 0-65 15,-2-2-43-15,0 2-17 16,2 0 28-16,0-2 0 16,0 2-14-16,7-4-11 15,-1-2-23-15,6 0 3 16,1 2-11-16,1-2-4 0,0 0-7 16,2 2-5-1,-1 2 1-15,3-2-6 0,3 2 0 16,2-2 1-16,4 0-2 15,4-2 0-15,5 2 2 16,6-2-2-16,3 2 1 16,2-4 0-16,0 4-1 15,0 0 0-15,-4 2 0 16,0-1 1-16,-6 3-1 16,-5 0-1-16,-5 0-5 15,-2 3 6-15,2-3-2 16,2 2 1-16,7-2-9 15,8 2 9-15,3-2-13 16,1 0 8-16,-6 4-8 16,-2-2 13-16,-4 2-5 0,-4-3 5 15,1 2 1-15,1-3 0 16,-1 0-1-16,1 0 1 16,-9 0-1-16,-1 0 1 15,-7 2 0-15,0-2 0 16,-3 0 0-16,-3 0 1 15,-3 0 0-15,-6 0-1 16,-2 0 0-16,-2 0 1 16,0-2 0-16,0 2 5 15,0 2 4-15,0-2-1 16,0 0 0-16,2 0-3 16,3-2 0-16,-1-1 2 15,5 3-2-15,0-1-5 16,-4 1-1-16,-3 1 2 15,-2-1 4-15,0-1-5 0,0 1 5 16,0 0-5 0,0 0 10-16,0 0-2 0,0 0-2 15,0 0 4-15,0 0-2 16,-2 0 0-16,2 0-3 16,2 0-6-16,-2 0-5 15,0 0-18-15,-16-4-34 16,0 2-28-16,-13 2-215 15,-104-8-684-15</inkml:trace>
  <inkml:trace contextRef="#ctx0" brushRef="#br0" timeOffset="48585.17">2213 2813 2046 0,'-2'-2'333'0,"2"2"-195"16,0-4-71-16,0 8-8 15,0 0-23-15,-4 8-21 16,1 14 60-16,-3 15-8 15,4 14-14-15,4 16 4 16,2 17-18-16,3 77 16 16,1 57-17-16,-3 17-5 15,0-85-21-15,-7 20-12 16,-8 17 10-16,15-7-9 16,11-37 14-16,10-11-15 15,-10 8 0-15,-3-15 0 0,-2-11 31 16,-4 0-17-16,-3-69-13 15,1-9 12-15,0-10-7 16,8 36-4-16,-2-18-1 16,-2-12-1-16,0-8-8 15,-3-13-35-15,-5-6-47 16,-2-7-92-16,-10-13-268 16,-42-92-588-16</inkml:trace>
  <inkml:trace contextRef="#ctx0" brushRef="#br0" timeOffset="49777.84">2196 2632 1479 0,'-2'-1'234'0,"2"1"-126"15,0-4-29-15,0 4-11 16,4 0-7-16,2 4-32 16,7 0 23-16,6 6 34 15,12 0 13-15,6 4-20 16,11-2-23-16,0 0 8 15,12-2-13-15,3 2-3 16,9-4-1-16,7-2-13 16,17 0-16-16,72 2-6 15,40 0-10-15,29 0 11 16,-72-2-7-16,16 0-5 16,15-8-1-16,1 8-1 15,-14 2 1-15,-6 4 0 16,-17-2 0-16,-4 0 0 0,-13 4 0 15,-8-2 0-15,-4-6 0 16,-10 4 1-16,-68-6 0 16,-3 0 8-16,-6-2-9 15,47 4-1-15,-8-2 1 16,-8 2 0-16,-6 0 15 16,-3 0 0-16,-13 0-7 15,-4 2-8-15,3-1 9 16,-6 0 33-16,-4 1-15 15,-1-1-19-15,-8-1-1 16,-6-5 31-16,-12 2-22 16,-3-3-5-16,-8 0 11 0,-4 1 8 15,0-1 0 1,0 0-9-16,-2 0-6 0,2 0 0 16,0 0 2-16,2 0-4 15,-2 4-11-15,0 0-2 16,2 10 1-16,2 11 12 15,1 15-4-15,-1 14 3 16,-2 16-4-16,-2 18-7 16,-6 83 6-16,-1 45 10 15,22 23-10-15,33-72-5 16,7-15 25-16,0 6-8 16,-5-6-5-16,-1-9-8 15,-13-17-6-15,-9-9-7 16,-17-65 1-16,-5 0 5 0,-1-6 0 15,10 52 0-15,-8 0 1 16,1-9 39-16,1-11-19 16,2-16-10-1,1-18-10-15,-5-11 0 0,0-12 0 16,-4-2 0-16,0-12 2 16,-2-4-2-16,2-2 0 15,0-1 0-15,-2 0 0 16,2-1 0-16,1 1-15 15,-3 0-15-15,0 0-35 16,-3 0-82-16,-10-7-387 16,-87-43-1538-16</inkml:trace>
  <inkml:trace contextRef="#ctx0" brushRef="#br0" timeOffset="51329.68">2420 5600 1858 0,'-2'-1'362'0,"2"1"-250"16,2-3-80-16,3-1-5 15,3 4 9-15,11-1 28 0,8-2 17 16,10 1 3 0,7-2-19-16,12 3-11 0,7-2-20 15,6 2-5-15,9-2-5 16,9 2-2-16,9 1-7 16,1 0 6-16,7 0 0 15,2 0-6-15,-1-5-14 16,2 3 5-16,-9 0-5 15,2-2-1-15,-9 3 1 16,1-4 0-16,-3 3 0 16,-2 2 0-16,2 2-1 15,-4 3 1-15,1 0 0 16,-3 4-1-16,2-4 1 16,0 1-1-16,-1 1 0 15,0 1 0-15,-3-3 1 16,-8 1-1-16,-8 1 1 0,-5 0-1 15,-8 0 0-15,-6-2 0 16,1 0 1-16,5 3 0 16,4 0 5-16,7-1 15 15,5 6-21-15,1-4 1 16,2 2 8-16,-5-1-3 16,-1 1-6-16,-3-2 0 15,-6-3 0-15,-2 2 6 16,-7-8-6-16,-5 2 1 15,-7-2 0-15,-1 0 0 16,-3 2-1-16,-2-2 1 16,0 0-1-16,-2 0 1 0,0 0 0 15,0-2 9-15,-5 2-9 16,4-2 5-16,-3 2-5 16,-1-2 10-16,1 2-10 15,-4-4 1-15,4 4 4 16,-5-2-5-16,6 2 7 15,-8-2-1-15,-1 0-5 16,1 0 8-16,-3 0-8 16,-5 2-1-16,4 0 1 15,-5-2-1-15,-3 2 10 16,0 0-4-16,-2 0 7 16,0-2-5-16,1 2 4 0,2-3-2 15,4 2-2-15,1-5-3 16,4 4-5-16,-1-3 7 15,6 1-7-15,-6 3-1 16,0-1 0-16,0 2 1 16,-4-2 0-16,1 2-1 15,-4-2 1-15,5 2-1 16,-5 0 0-16,2-4 1 16,-4 4-1-16,0 0 0 15,-4 0 1-15,3 0 0 16,-3 0 0-16,0 0 0 15,0 0-1-15,2 0 6 16,-2 0 2-16,0 0-8 16,0 0 1-16,0 0-1 15,0-3 8-15,2 3-1 0,-2 0 2 16,0 0 5-16,0 0-5 16,0 0-3-16,0 0 0 15,0-1-5-15,0 1 5 16,0 0 0-16,0 1-5 15,0-1 0-15,0 0 0 16,0 0 0-16,0 0-1 16,0 0 0-16,0 0 0 15,0 0-9-15,0 0-25 16,-17 11-64-16,-4-1-35 16,-10 10-342-16,-94 40-351 15</inkml:trace>
  <inkml:trace contextRef="#ctx0" brushRef="#br0" timeOffset="53205.2">11796 10287 1722 0,'-2'0'460'0,"2"-4"-310"16,0 2-45-16,0 2-57 0,2 0-16 15,2 0 11 1,4-2-10-16,4-1 14 0,5 2-7 15,2 1-10-15,1-2 5 16,7 0-8-16,9 0 3 16,1 0-5-16,13-4-7 15,0 3-7-15,6 2-2 16,-2-2-8-16,4 2-1 16,-4-1 0-16,-6 2 2 15,0-2-1-15,-7 2 5 16,-9 0-6-16,-14 0 0 15,-9-2-1-15,-7 4 1 16,-7 0-16-16,-13 4-38 0,-9 8 53 16,-15 2-68-16,-14 2 6 15,-4-2 39-15,1-2 24 16,3-4 0-16,5-2 1 16,4-2 4-16,2 0 6 15,7-4-1-15,9 2-8 16,11-2-1-16,12 0 8 15,6-2 0-15,11 0 3 16,9 0-11-16,15-4 10 16,21 0 1-16,13-4-11 15,7-4 6-15,0 2-6 16,-6-2-1-16,-10 6 0 16,-8 0 8-16,-6 0 1 15,-13 4 6-15,-11 2-9 0,-6 0-6 16,-12 2 1-16,-4 2-1 15,-4-4 21 1,-3 2-5-16,-9-2 17 0,-1 4-12 16,-10 0-15-16,2 0-6 15,0 2-55-15,3 2-110 16,9 0-203-16,15 6-428 16</inkml:trace>
  <inkml:trace contextRef="#ctx0" brushRef="#br0" timeOffset="54172.61">16348 10172 2102 0,'-2'0'304'0,"4"0"-167"16,-4 0-58-16,2 0-43 15,2 3-12-15,-2-3 15 16,0-3 35-16,2 3-19 0,0 0-20 15,-2 0-16 1,2 0-1-16,1 0-16 0,0 0 8 16,5 3-9-16,12-3 13 15,7 1-2-15,13 1-12 16,9-2 0-16,2-2 0 16,-2 2 6-16,-2-1-6 15,-11 1 1-15,-12-3-1 16,-5 3 0-16,-13 0-1 15,-4 3 0-15,-4-3-11 16,-4 0-10-16,-11 3 17 16,-7 1 5-16,-7 3 17 15,-5 0-8-15,3-3 7 0,10-4 1 16,6 3-4 0,13-2-6-16,6-1-7 0,4 3-23 15,3-2 23-15,7 2 18 16,10 3-10-16,10-2-8 15,-2-3-5-15,1-1-4 16,-6 0-11-16,-6-1-14 16,-4-2-65-16,-7 2-204 15,-15-30-530-15</inkml:trace>
  <inkml:trace contextRef="#ctx0" brushRef="#br0" timeOffset="61299.36">2846 3305 1365 0,'0'0'232'15,"0"-3"-134"-15,0 3-35 16,0 0-5-16,0 0-14 16,0 0 11-16,0 0-2 0,0 0 4 15,0 0-15-15,2-2 24 16,-2 2-6-16,0 0 0 16,0-2-2-16,0 4-4 15,0-2-18-15,-2 0-15 16,2 0-20-16,15 10 11 15,-3-6-10-15,3 5 14 16,1-4-5-16,4 4-10 16,0-5 8-16,5-4-3 15,-6 0 14-15,6-7 13 16,-3 0 0-16,-1-1-8 16,-4-5 5-16,-3 3 15 15,-3-4 9-15,-5 5-4 16,-1-2 2-16,-3 1-4 15,-2 2-9-15,-2-2 14 0,-3 2-8 16,3 4-2 0,2 2-4-16,0 0-18 0,0 2-15 15,0 0-6-15,0 0-1 16,2 6-14-16,5 12 1 16,0 14 14-16,2 17 1 15,6 13-1-15,-3 6-1 16,-4 4-5-16,-1-8-8 15,-1-4-2-15,-6-10-4 16,-6-10 10-16,-3-4-26 0,-2-5 22 16,-5-7-16-1,-4-6 0-15,5-4 30 16,-6-8 0-16,8-6 12 0,-3-4 12 16,3-12 1-16,5-7-25 15,3-2 0-15,5-5 16 16,9 3 1-16,8 0-17 15,6 2-8-15,4 3-11 16,-2 2-32-16,1 2-93 16,-4 6-83-16,3-4-94 15,31-24-288-15</inkml:trace>
  <inkml:trace contextRef="#ctx0" brushRef="#br0" timeOffset="61767.21">3366 3407 898 0,'0'0'1113'0,"0"0"-924"16,2-4-135-16,2 1 12 15,5-1 48-15,5-1 6 16,-4-8-41-16,1 4-14 16,-1 0-7-16,1-2-23 15,-7 3 2-15,0-2-2 0,-2 2-10 16,-2 1-5 0,-4 4 7-16,0-5-18 0,-5 5-9 15,-5 3 0-15,-3 8 16 16,-6 6-16-16,-1 11 0 15,-1 4 0-15,10 6-1 16,8-3-10-16,7 0 4 16,7-2 7-16,4-6 0 15,5-2 1-15,3-10 8 16,1-4 3-16,1-4-6 16,-2-12 9-16,4 2-9 15,-7-4 1-15,1-4-7 16,-3 2-15-16,-7-4-54 15,-3 0-126-15,-4 4-162 16,-7-18-398-16</inkml:trace>
  <inkml:trace contextRef="#ctx0" brushRef="#br0" timeOffset="62880.32">3744 3128 763 0,'-4'-8'926'0,"2"2"-799"15,-6-6-82-15,-1 0 33 16,1 0-4-16,-1-2 1 16,0 4-8-16,-7-5-20 15,4 6 34-15,-5-1-26 16,-1 2-10-16,1-2-3 16,-6 0 12-16,3-1-3 15,-2 0 12-15,2 0-22 16,-3 1-19-16,6 2 1 15,-7 2-2-15,5 5-11 0,-2-3-4 16,2 4-5-16,2-5-1 16,-3 3-1-16,4 2-8 15,-7 0 9-15,4 0-1 16,-8 2-5-16,4 3 5 16,-6-1 1-16,0 0 1 15,6-1-1-15,-9 1-1 16,6 0 1-16,-1 4 1 15,-2-2-1-15,0 1 0 16,4 0 0-16,0 1 0 16,4 1-4-16,-2 7 3 15,1 2 1-15,-4 8 18 16,1 4-6-16,-2 6-5 16,0-2-1-16,0 6 6 15,7-2-11-15,3 3-1 0,-2 0 0 16,11 0-10-16,1 0 10 15,7 4 7-15,3 1 13 16,1 0-4-16,7 2-10 16,5-2-4-16,1-4-1 15,8-5 10-15,-1-8-2 16,3 2-8-16,0-8-1 16,4 0 9-16,-2-5-3 15,5 0-6-15,-3-2-1 16,0-6 0-16,4 2 2 0,-1-6 6 15,-3-2 2 1,0-4-9-16,0-2 1 16,1-2-1-16,-3 0 9 0,0-6-8 15,2 0 0-15,-2-4 11 16,2 2-12-16,0-6 15 16,0 0-8-16,-2 2-5 15,3-2 13-15,-3 0-10 16,-5 1-4-16,3-1-1 15,-3-1 1-15,-6-4 6 16,-1 1-6-16,-1-2 0 16,-7-2 0-16,3 2-1 15,1-2 10-15,-2 2-4 16,-2 2-5-16,0 0-1 16,-3 0 0-16,1 2 1 15,0-2 0-15,-2 0 6 16,-3-3 7-16,-2 1-2 0,-2-3 0 15,-3-2-3-15,-2-3 3 16,-2 0 0-16,3 4-11 16,-3 2 9-16,-1 4-4 15,-3 4-5-15,2 2 11 16,0 4-12-16,-2 6-15 16,-5 2 15-16,-1 4 0 15,-2 2-3-15,1 4-16 16,-1 2-46-16,4 6-74 15,3 2-152-15,-12 28-276 16</inkml:trace>
  <inkml:trace contextRef="#ctx0" brushRef="#br0" timeOffset="64723.96">3194 4207 1466 0,'-3'0'466'0,"1"0"-333"0,0-2-67 16,2 2 9-16,0 2-4 15,-2 2-10-15,0 6 23 16,0 2 11-16,-2 8-35 16,2 2-15-16,4 0-20 15,4 0-8-15,0-4-5 16,3-4 1-16,3 0 10 15,1-8-14-15,0 0 3 16,0-6 0-16,5 0-3 16,-2-2-3-16,4-4-5 15,0-4 5-15,-4-4-5 16,3-2 0-16,-7 2 9 0,-4-2-1 16,-3 6-3-16,2-2 9 15,-7 6 3-15,1 0 14 16,-1 4-1-16,-1 2-10 15,1 2-21-15,1 10-16 16,-1 14 16-16,6 16 7 16,0 14 2-16,-2 10-9 15,5 5 1-15,-2-5-1 16,2-6 1-16,-4-4 0 16,-1-12-1-16,-4-12-6 15,-2-4 5-15,-3-11 0 16,1-8 0-16,-3-4 1 15,2-5 15-15,-1-5 21 16,-5-9-11-16,-3-10-14 16,-3-12-2-16,5-8-9 0,3-8-1 15,5-2-8-15,0 3-3 16,4 8-14-16,4 9-31 16,-2 13-81-16,5 5-145 15,11-4-213-15</inkml:trace>
  <inkml:trace contextRef="#ctx0" brushRef="#br0" timeOffset="65332.99">3599 3942 1592 0,'-11'-6'284'0,"2"2"-179"16,-11-10-44-16,0 6 37 16,2-2 5-16,-6 6-32 15,-5 0-11-15,-2 4-3 16,-7 4 12-16,-3 6-3 15,1 2 0-15,-4 6-2 16,-1 10 4-16,-7 10-11 0,0 8-18 16,-2 12-18-16,2 13 18 15,6 9-26 1,6 12-2-16,6 4 7 0,15 1-6 16,7 1-12-16,17-6-5 15,12-8 5-15,10-8 0 16,13-11 1-16,12-13 1 15,3-10-1-15,10-14 7 16,2-16-8-16,4-6 0 16,-4-14 0-16,2-6-4 15,-6-10 4-15,-1-8 4 16,-6-4-2-16,-3-12-2 16,-2-13 6-16,-6-13 0 0,-7-14-6 15,-7-10 5 1,-12-9-5-16,-9-1 0 0,-14 8 0 15,-10 16 15-15,-10 15 12 16,-7 19-8-16,2 13-17 16,-10 8 16-16,-1 7-18 15,3 8-2-15,0 8-29 16,5 10-64-16,5 14-115 16,2 10-254-16,-6 83-152 15</inkml:trace>
  <inkml:trace contextRef="#ctx0" brushRef="#br0" timeOffset="66528.95">4611 4489 1603 0,'-3'-1'361'0,"3"1"-227"16,0-3-89-16,-2 6 33 15,2-3-9-15,-2 4-14 16,0 6-2-16,0 2 76 15,0 9-56-15,4 8-40 16,0-1-19-16,4 2 2 16,5-6-10-16,5 0 3 15,2-8-1-15,4-2 2 16,3-6-4-16,0-6 3 0,1-4 2 16,-1-4-10-1,-1-4 7-15,-2-6 2 0,1-2-8 16,-8-4 7-16,-1-2 1 15,-8-2 5-15,-3 1 2 16,-3 6 13-16,0 5 10 16,-3 3-16-16,1 8-7 15,2 0-7-15,0 9-10 16,-2 15-17-16,-2 16 17 16,1 16 0-16,3 15 1 15,3 8-1-15,3 7 0 16,1 3-8-16,-5-6-12 0,-4-8-2 15,-5-12 8-15,-9-14 8 16,-1-11-12-16,-6-12 6 16,1-6-1-16,-2-9 13 15,4-12 28-15,-3-8-8 16,5-19-7-16,5-6 2 16,2-14 6-16,11-7 0 15,11 2-12-15,2 2-7 16,5 7-2-16,9 7 0 15,0 11-68-15,0 4-85 16,2 5-166-16,33-10-355 16</inkml:trace>
  <inkml:trace contextRef="#ctx0" brushRef="#br0" timeOffset="67209.45">5070 4229 1902 0,'-9'-6'276'16,"-1"0"-204"-16,-11-8-21 15,3 6 2-15,-9-2-4 16,1 4-4-16,-3 0 0 0,-6 4 29 15,2-5-1 1,2 11 2-16,-5-1-24 0,-5 3 2 16,-7 8-10-16,-10 2-8 15,-4 12-2-15,-3 12-3 16,1 12 15-16,-3 16-8 16,11 17-22-16,7 10-15 15,-14 64 0-15,57-102 0 16,-9 51-10-16,17-10 9 15,15-10-14-15,14-14 15 16,15-12-1-16,2-12 0 16,10-7-18-16,-2-17 10 15,0-8 7-15,6-14 2 16,-2-6 0-16,7-10 6 16,0-8-6-16,-2-4 8 15,-1-9-7-15,-2-9 7 16,-6-6-2-16,-2-4 0 0,-3-2 6 15,-7-2 4-15,-8 4-1 16,-7 3-3-16,-6 4 2 16,-13-4 10-16,-5 1-12 15,-8 0 6-15,-1-2-3 16,-4-2-6-16,-9 0 4 16,5-1-13-16,-1 3 0 15,-3 4 0-15,5 6-1 16,-1 2 0-16,-1 6-8 15,2 6-2-15,-5 2-1 16,-2 6-4-16,1 2 4 16,-6 6 3-16,4 6-20 0,0 2-10 15,-5 2-25 1,-1 2-73-16,1 4-76 0,-5 2-114 16,-38 4-292-16</inkml:trace>
  <inkml:trace contextRef="#ctx0" brushRef="#br0" timeOffset="68613.75">4361 3198 1725 0,'0'2'335'0,"0"-2"-259"15,2 4-74 1,3 4 59-16,-1 8-4 0,2 2 26 16,2 5-28-16,0 0-8 15,1-1-14-15,-1 1-11 16,-4-8-1-16,0 2-20 16,-2-4 0-16,0-4 0 15,-2-4 6-15,0-1-7 16,0-1-2-16,0 1 2 15,0-4 1-15,0-4 14 16,3 4-5-16,-3-4 13 16,-3-6-7-16,3-10-15 15,-2-4 1-15,0-5-1 0,0 4 5 16,2 0-6 0,2 3 0-16,0 4 0 0,3 8 7 15,-1 0-7-15,3 4-9 16,4 2-2-16,0 2 11 15,5 6-9-15,3 6 9 16,6 8 0-16,4 8 0 16,5 4 6-16,1 2-5 15,-4-1-1-15,0-5 6 16,-4-6-6-16,-8-4 0 16,-9-10 1-16,1-5-1 15,-6-1 15-15,-2-3 3 16,-1-8-4-16,0-2-14 15,-2-10 14-15,0-3 19 0,-2-2-18 16,-5-4 21-16,0 2 3 16,-2 0-17-16,-2 0-16 15,2 4 0-15,0 10-6 16,0 2 0-16,5 10-34 16,2 2-52-16,-1 2-73 15,3 4-96-15,0 2-54 16,9 14-715-16</inkml:trace>
  <inkml:trace contextRef="#ctx0" brushRef="#br0" timeOffset="69205.48">4941 2930 546 0,'-11'-9'1368'16,"-1"4"-1144"-16,-15-10-158 15,-4 9 13-15,0-2-7 16,-5 2 9-16,-1 0 11 16,-1 2-14-16,-3 2-5 15,1 0-17-15,-2 2-2 16,0 0-20-16,-3 2 2 15,-4 6-15-15,-5 4-3 0,-4 4 6 16,1 4-9 0,3 8 5-16,-6 8 10 0,6 11 13 15,8 3-2-15,8 4-35 16,14 6 4-16,16 2 1 16,14 3-5-16,11 3-6 15,12-2 0-15,13-2 1 16,18-10 5-16,8-8-6 15,7-12 1-15,0-9 5 16,2-10-6-16,-11-8-5 16,1-7 5-16,-9-8 1 15,0-9-1-15,-6-1 6 0,-8-6-6 16,-8-8 0 0,-3-8 7-16,-11-10-7 0,-6-6 0 15,-5-13 0-15,-13-7 1 16,-7-2-1-16,-5 0 1 15,-1 16 0-15,-3 8-1 16,3 20-1-16,1 8 1 16,1 5 0-16,3 7 0 15,4 6-33-15,4 5-47 16,0 0-73-16,6 6-314 16,14 29-169-16</inkml:trace>
  <inkml:trace contextRef="#ctx0" brushRef="#br0" timeOffset="70103.08">5431 3746 1659 0,'0'0'253'0,"0"0"-146"0,0 0-4 15,0 0 1-15,0 6-37 16,-2 6 14-16,2 6 53 16,-2 16-56-16,-2 2-33 15,4 2-12-15,0 2-21 16,-2-8 3-16,2-6-15 15,0-6 0-15,-2-10 1 16,2-2 4-16,0-8 4 16,-4 0 15-16,2-6-1 15,-1-4-23-15,1-8-36 16,-2-8 22-16,2-8 14 16,2-4 1-16,-2 2-1 15,4 2 0-15,2 8 0 16,0 8-1-16,5 9 0 0,1 8-20 15,3 6 9-15,7 12 4 16,4 7 7-16,7 6 1 16,3-2-1-16,4 0-8 15,-5-4-5-15,3-4 8 16,-5-4 6-16,-9-10 1 16,-4-4 5-16,-6-4 1 15,-4-6 25-15,-4-6 7 16,1-2 3-16,-10-6 10 15,-1-4-4-15,-3-2-7 16,-7-2-10-16,-1 2-7 16,-1 2-7-16,-3 4-5 0,4 5-12 15,3 10-2-15,-1 4-22 16,1 3-54-16,3 4-55 16,-2 6-92-16,6 1-135 15,11 9-410-15</inkml:trace>
  <inkml:trace contextRef="#ctx0" brushRef="#br0" timeOffset="70621.67">5731 3425 1613 0,'-11'-8'305'0,"-2"2"-214"16,-12-6-71-16,-8 8 26 16,-8 4-11-16,-5 5-5 15,-6 8-12-15,-3 3 19 16,2 0 34-16,3 6 4 16,2 8-6-16,-1 10-3 15,1 8 4-15,2 12 8 16,11 1-6-16,6 4-27 15,16 4-16-15,5 3-16 16,17-2-13-16,7-2-7 0,11-8-17 16,6-11 24-1,13-8 1-15,4-12 0 0,-1-9 0 16,2-10 14-16,-2-10-14 16,0-8 6-16,4-8 4 15,-1-10-4-15,2-4-6 16,-6-10 13-16,1-3-8 15,0-9-6-15,-6-8 2 16,-10-8 4-16,-2-2-5 16,-11 2 1-16,-11 7 8 15,-13 11 17-15,-10 8 15 16,-3 8-13-16,-1 8-11 16,-7 6-18-16,0 8 0 0,4 4-21 15,-4 8-66-15,-2 8-105 16,2 12-165-16,-12 56-429 15</inkml:trace>
  <inkml:trace contextRef="#ctx0" brushRef="#br0" timeOffset="71357.08">5455 4796 1202 0,'-3'0'1129'0,"1"2"-934"16,-2 5-166-16,0 12-17 16,-3 7 22-16,1 6 16 15,0-1-13-15,2-3-16 16,4-4-10-16,2-6-11 15,0-6 2-15,2-4-2 0,-2-6-9 16,-2-2-13-16,2-2 4 16,0-8-9-16,2-10-72 15,1-4 46-15,1-11 45 16,-2-2 8-16,-1 2 1 16,0 5 14-16,-3 6 7 15,0 10 5-15,0 10-18 16,4 6-9-16,3 8 0 15,3 10 2-15,9 12 8 16,7 2-1-16,1 5-8 16,1-5-1-16,3-4 0 15,-1-6 0-15,-6-6 0 16,1-6 6-16,-5-6 13 0,0-8 14 16,-4-8-4-16,1-2 10 15,-3-8 3-15,-3-4-6 16,-5-4-3-16,2-8 1 15,-13 0-5-15,-2-7 1 16,-2 3 15-16,-1 8 4 16,-7 6-14-16,9 8-11 15,-1 8-6-15,2 2-18 16,0 6 0-16,-4-2-36 16,2 4-41-16,-2 2-74 15,2 2-109-15,3 4-106 16,15 4-274-16</inkml:trace>
  <inkml:trace contextRef="#ctx0" brushRef="#br0" timeOffset="71827.42">5814 4552 1752 0,'-11'-2'318'0,"-7"2"-230"15,-9 2-35-15,-7 2 67 16,-3 6-12-16,-5 6-3 16,-3 6-9-16,-2 6-15 15,0 8-11-15,5 2-10 0,7 8-18 16,6 7-13 0,13 5-8-16,11 2-21 0,7 2 8 15,15-4-7-15,8 2-1 16,4-10-6-16,12-4-15 15,1-10 10-15,0-5-2 16,3-13 12-16,2-6 1 16,0-8 0-16,-1-8-45 15,-1-8 45-15,-1-6 28 16,-1-14-8-16,1-4-4 16,-1-13 7-16,-1-7-1 15,-2-8 1-15,-3-10-5 16,-12-8-6-16,-4 0 6 15,-17 7 15-15,-10 9-8 16,-15 18-17-16,-6 12-2 0,-6 9-6 16,-2 5-3-1,-5 11-27-15,-2-2-54 0,-5 5-140 16,-1 3-264-16,-70-22-611 16</inkml:trace>
  <inkml:trace contextRef="#ctx0" brushRef="#br0" timeOffset="72795.31">8225 3463 1608 0,'-18'2'326'0,"0"4"-227"16,-16 4-41-16,-1 4 7 15,4 4 25-15,-3 4-21 0,-1 0-8 16,-4 6-20-16,-5 2-5 16,-5 3-5-16,-12-4 25 15,-1 6 5-15,-11 2 19 16,-2 3-31-16,-2-4-13 15,2 3 11-15,-1-7-16 16,0-2 4-16,8 0 1 16,-4-6-3-16,11-2-6 15,6-6 16-15,13 0-7 16,8-6-18-16,10 2-1 16,6-4-10-16,7 1-1 15,2-5-5-15,2 0-1 0,3-3 1 16,-1 1-2-1,3 2 1-15,-3-1-29 0,5-2-26 16,5-1-43-16,-3 0-121 16,1 0-136-16,1-1-148 15,20-28-799-15</inkml:trace>
  <inkml:trace contextRef="#ctx0" brushRef="#br0" timeOffset="73434.95">7077 3774 1804 0,'-2'0'336'0,"2"1"-216"0,-5 2-52 16,-5 7 7-16,-4 6 48 16,-11 8-44-16,-2 10-17 15,-2 4-16-15,-2 0-13 16,3 2-13-16,-3-4-4 15,2-2-10-15,2-5 8 16,0-7-13-16,4-7 15 16,8-5-15-16,4-3-1 15,6-6 11-15,3-1 5 16,4 0-10-16,0 0-4 16,3-1 10-16,4 1-11 15,11-4 10-15,9 1 2 16,12 0-1-16,3-1-6 0,0 1 3 15,1 2-1-15,-3-2-2 16,-1 3-5-16,-8 0 5 16,-2 0-5-16,-7 3 0 15,-2 1 0-15,-5 0 0 16,-4-1-1-16,-9 0 0 16,-2-2 1-16,-2-1 14 15,-2-1 15-15,2 1 9 16,-2 0 1-16,2-3-1 15,-2 2-13-15,2-5-1 16,0-5-16-16,-3-3-8 16,-3-4 0-16,-1-4 0 15,-2-6 6-15,-4-4-5 16,-5-2-1-16,3-6 5 16,-2-2-5-16,2 2-1 0,4 0 0 15,4 8-1-15,5 2-5 16,0 12-3-16,2 4-3 15,2 7-7-15,-2 5-16 16,2 4-22-16,-2 1-27 16,2 2-73-16,0 8-8 15,6 1-161-15,18 34-225 16</inkml:trace>
  <inkml:trace contextRef="#ctx0" brushRef="#br0" timeOffset="74056.03">8405 4074 1559 0,'0'-1'644'0,"0"-4"-479"16,-2 3-43-16,-1 0 35 16,3 4-19-16,0-2-54 15,0 7-40-15,3 1-14 16,-1 7 27-16,3 10-27 15,-1-1-20-15,1 4-9 16,1-2-1-16,-4-2-69 16,-2-4-87-16,-2-8-150 15,-4-2-172-15,-21-16-294 16</inkml:trace>
  <inkml:trace contextRef="#ctx0" brushRef="#br0" timeOffset="74393.98">8176 3964 1650 0,'2'-6'513'0,"2"-2"-403"15,9-4-77-15,10 0 7 16,8 4 46-16,7 4-31 16,2 6-26-16,4 8-12 15,4 8-16-15,2 10 4 16,-2 8-4-16,-9 8-1 15,-7 3-1-15,-10 3-12 16,-11 0 13-16,-13-4 2 16,-7-8-1-16,-11-2 47 0,-5-8 21 15,-6-6 15-15,-7-2-15 16,-4-8-6-16,-5-2-25 16,1-4-5-16,-2-6-9 15,9-1-14-15,7-6-10 16,15-3-18-16,8 0-69 15,11-6-176-15,12-2-94 16,72-34-320-16</inkml:trace>
  <inkml:trace contextRef="#ctx0" brushRef="#br0" timeOffset="74972.92">8862 4145 2091 0,'-7'0'380'0,"3"0"-274"16,-8 1-62-16,-3 10 61 15,-3 5-8-15,-10 8-40 16,5 2-24-16,5 0-15 16,5-2-7-16,3-4-11 15,10-6 0-15,0-4-1 16,8-4-19-16,-2-4 6 15,5-6 14-15,7-4-6 16,3-10 0-16,2-2 5 16,0-2-1-16,-8 2 1 0,-3 8-5 15,-6 2 6-15,-3 6-9 16,-3 6-24-16,2 4-10 16,0 2 29-16,4 4 14 15,4 2-12-15,1-4-27 16,2 0-12-16,3-8 12 15,4-4 25-15,0-10 1 16,4-2-2-16,-1-8-9 16,-4-4 9-16,-3-6 15 15,-5 0 9-15,-1-7 13 16,-6-1 17-16,-2-6 27 16,-4-4-13-16,-4 0 10 15,-4-2-12-15,3 10-17 0,3 8 31 16,4 13-11-16,-2 16-26 15,2 5-28-15,2 8-12 16,-2 12 11-16,2 14 0 16,5 6 0-16,5 8 1 15,0 4-1-15,4-4-17 16,2 0-52-16,-5 1-61 16,-4-11-121-16,-6-4-55 15,-20 14-178-15</inkml:trace>
  <inkml:trace contextRef="#ctx0" brushRef="#br0" timeOffset="75417">9076 3966 530 0,'10'-4'1574'0,"7"0"-1387"16,14-6-140-16,8 6-23 15,7 0 6-15,0 2-30 16,3 0-5-16,-5 2-14 15,-4 2-29-15,-11 0-15 16,-6 2-9-16,-15 2 27 16,-8 4 45-16,-8 4 1 15,-9 6 65-15,-6 6 29 16,-6 9-4-16,0-6-19 16,6 0-10-16,4-3 4 15,7-4-23-15,6-6-19 16,6-8 11-16,0-6-4 15,2 2-10-15,2-10 8 0,8 2 10 16,5-6-15 0,4-6-3-16,3-2-9 0,-4 2 1 15,-2 0 16-15,-7 3-4 16,-7 8 5-16,-2 5-15 16,1 1-15-16,0 10-12 15,7 3 12-15,1 5 1 16,5 4 0-16,7 1 3 15,-2-4-4-15,6-2-25 16,2-8-32-16,-4-4-96 0,4-6-132 16,35-22-214-1</inkml:trace>
  <inkml:trace contextRef="#ctx0" brushRef="#br0" timeOffset="76745.07">8733 3017 1354 0,'-2'-1'723'0,"2"1"-558"0,-3-4-81 16,6 4 15-16,7-2-1 16,13-2-8-16,10-4 12 15,19-1-17-15,3 4-49 16,4-2-22-16,0 1-14 16,-8 2-9-16,-11 0-92 15,-6 3-145-15,-18 5-126 16,-16 4-125-16,-56 30-131 15</inkml:trace>
  <inkml:trace contextRef="#ctx0" brushRef="#br0" timeOffset="76891.55">8982 3062 256 0,'-4'2'1313'0,"-3"2"-1060"15,-1 6-79-15,2 4-40 16,4 14 11-16,2 4-23 16,5 8-13-16,-2 2-35 15,5-2-17-15,3 0-29 16,-4-2-28-16,-3-3-19 15,0-8-139-15,4-2-148 16,19-3-275-16</inkml:trace>
  <inkml:trace contextRef="#ctx0" brushRef="#br0" timeOffset="77208.14">9258 3262 1748 0,'-10'14'314'15,"0"1"-202"-15,-5 10-16 16,8 1-3-16,7-4 0 16,9-1-13-16,10-6-14 15,14-1-5-15,4-5 1 16,10-9-22-16,2-6-19 15,-7-8-9-15,-6 2 11 16,-14-6 14-16,-6 4 11 0,-12-4-13 16,-8-3-16-1,-10-1-19-15,-10 2-8 0,-14 8-23 16,-4 2-73-16,-5 8-95 16,9 0-97-16,2-10-234 15</inkml:trace>
  <inkml:trace contextRef="#ctx0" brushRef="#br0" timeOffset="77459.8">9653 2945 1995 0,'0'-1'450'16,"0"1"-354"-16,-4 1-36 15,4 11 0 1,0 12 87-16,6 11-42 0,1 15-35 16,1 8-31-16,8 0-15 15,4 0-23-15,-4-6-1 16,2-2-74-16,-11-5-124 16,-5-9-264-16,-34 12-205 15</inkml:trace>
  <inkml:trace contextRef="#ctx0" brushRef="#br0" timeOffset="77631.28">9724 3116 1893 0,'16'-2'326'0,"1"0"-259"15,19-2-52-15,5 4-15 16,5 2-22-16,-1 2-143 15,1 4-197-15,54 6-931 16</inkml:trace>
  <inkml:trace contextRef="#ctx0" brushRef="#br0" timeOffset="78140.85">10163 3234 1928 0,'-20'14'297'16,"2"2"-130"-16,-15 12-16 0,1 7 8 15,10-2-30 1,7-1-46-16,5-5-31 0,7-5-5 16,3-4-13-16,3-10-11 15,3-4-5-15,-4-4-9 16,4-6 9-16,7-4-2 16,-1-8-7-16,5-6-9 15,3 0-1-15,-9 4-5 16,-3 6-3-16,-6 9 7 15,-2 5-34-15,2 9-19 16,7 3 35-16,-3 6 8 16,6 2 6-16,1-4-9 0,2-2-13 15,3-8 16 1,0-6 4-16,2-8 7 0,5-8-12 16,-5-6-8-16,2-6 9 15,-6-6 3-15,-6-5 9 16,0-3 7-16,-6-4 7 15,-8-4 19-15,-1-2-11 16,-4 1 16-16,3 10-2 16,-1 13 4-16,5 14-23 15,0 10-17-15,0 15-16 16,-1 14 9-16,0 13 7 16,6 16 1-16,2 4 0 15,6 4 0-15,1-4-1 16,5 4 1-16,-4-1-1 0,-2 5-52 15,-9 4-161-15,-26 107-489 16</inkml:trace>
  <inkml:trace contextRef="#ctx0" brushRef="#br0" timeOffset="78424.3">10381 4010 1550 0,'0'-2'1001'0,"5"0"-858"16,2 2-121-16,8-2 13 15,7 0 13-15,5 2-11 16,-2 0-31-16,2 0-6 16,-6 2-102-16,2-2-160 15,4 2-270-15</inkml:trace>
  <inkml:trace contextRef="#ctx0" brushRef="#br0" timeOffset="78593.07">10297 4245 2221 0,'13'0'277'15,"1"0"-193"-15,17 2 30 0,9-4-37 16,2-2-71-16,1-2-6 16,-1-2-140-16,0-2-214 15,38-30-593-15</inkml:trace>
  <inkml:trace contextRef="#ctx0" brushRef="#br0" timeOffset="79020">11342 3774 2126 0,'-2'-3'454'15,"-1"2"-406"-15,-6 1 0 16,-4 0 22-16,-7 4 5 16,-7 4-13-16,-2 3-16 15,-2 6 8-15,6-2-6 16,3 10-24-16,6 3-13 15,10 8-11-15,4 0 1 16,8 2 5-16,12 2-6 0,9-6-1 16,-1 0 0-16,11-3 1 15,-4-5 6-15,-6-4-6 16,-10-4 2-16,-13-8 14 16,-6-2 4-16,-9 2-5 15,-15-2 15-15,-16 4-19 16,-12 0-11-16,-8-2-47 15,-3-4-64-15,5 0-340 16,-61-6-559-16</inkml:trace>
  <inkml:trace contextRef="#ctx0" brushRef="#br0" timeOffset="79474.27">10912 4724 1979 0,'4'-2'525'0,"5"2"-465"16,9 0 23-16,13 0 53 0,9 2-55 16,2-2-55-16,8 0-7 15,-4 2-13-15,-5-2-6 16,-8 0-32-16,-14 0-79 16,-7 2-109-16,-14 0-67 15,-12 8 34-15,-17 2 38 16,-15 10-65-16,-8 0 137 15,0-2 143-15,10-2 153 16,13-7 89-16,17-6-28 16,14 0-25-16,14-5 9 15,17-3 11-15,14-3-61 16,12-2-82-16,9-2-66 16,-4 5-1-16,-1-2-133 0,43-11-379 15</inkml:trace>
  <inkml:trace contextRef="#ctx0" brushRef="#br0" timeOffset="84003.46">3291 5306 1475 0,'-2'-2'173'0,"2"2"-119"0,-2-2-37 15,4 2-17-15,0 2-72 16,5 12-38-16,11 4-86 15,47 38-779-15</inkml:trace>
  <inkml:trace contextRef="#ctx0" brushRef="#br0" timeOffset="84754.31">5301 4267 1382 0,'-4'-4'176'0,"1"4"-112"15,-5-8-4-15,6 6 11 0,2 0-22 16,0 2-49-16,4 2-16 16,2 0-53-16,4 6 2 15,3 4-53-15,31 24-349 16</inkml:trace>
  <inkml:trace contextRef="#ctx0" brushRef="#br0" timeOffset="85077.99">5533 4704 1192 0,'2'24'129'16,"0"4"-89"-16,7 32-26 0,-2 2-14 15,2 7-1-15,-2-3 0 16,3 0 0-16,4-8-23 16,-3-4-17-16,3-10-5 15,-5-1-43-15,2-10 10 16,-6-6 16-16,-3-11 37 16,2-6 26-16,-2-6 2 15,-2-4 227-15,-4-4-17 16,0-2-115-16,-6-8-8 15,-3-1 44-15,1 0-37 16,-1-3-4-16,3 4-5 16,0 2-18-16,4 2-42 15,3 6-27-15,3 1-21 0,3 10-119 16,1 8-106 0,21 44-573-16</inkml:trace>
  <inkml:trace contextRef="#ctx0" brushRef="#br0" timeOffset="85248.74">6037 5512 2070 0,'-1'2'0'16,"-1"2"-87"-16,-2 44-216 0</inkml:trace>
  <inkml:trace contextRef="#ctx0" brushRef="#br0" timeOffset="89612.85">11390 12639 1367 0,'-2'-2'342'16,"-2"2"-194"-16,2-4-79 15,0 4-24-15,2-2-27 16,0 2 5-16,2 0-1 15,0 0 22-15,-2 0-4 0,0 0-10 16,0 2-10 0,4-2 32-16,-2 4 25 0,1 0-13 15,3 2 2-15,8 0 20 16,6 2-1-16,6 2 10 16,13 2-20-16,3 0-14 15,5 0-22-15,-1 2-12 16,6-6-10-16,-4-2-4 15,6 2 7-15,2-8-7 16,6-2 1-16,7-6-4 16,8 0 4-16,2-4 5 15,6 0 5-15,4-2-13 16,5 2 7-16,2-2-5 16,-3 0 1-16,-4 2-5 0,-11 2-8 15,-13-2 8-15,-8 6-8 16,-7-2 5-1,-8 2-5-15,-4 0 0 0,-2 2-1 16,-3-2 1-16,0 2-1 16,1-4 0-16,-1 4 1 15,-6 0 0-15,0 2 4 16,-2-2-5-16,-8 0 0 16,-3 1-1-16,1 2 1 15,-3 1 0-15,-2-2 1 16,-1 0-1-16,3 2 0 15,-4-2 0-15,-1 2 1 16,-1-2 0-16,-1 2 4 0,0 2-4 16,4-2-1-16,-1 0 0 15,4 0 1-15,-1 0 0 16,5 0 0-16,-3-2 0 16,2 0 6-16,3-2-7 15,-4-3 9-15,3 4 0 16,-6 0-7-16,1 2 4 15,-3-2-6-15,3 2 0 16,5 1 1-16,-1-3-1 16,1 2 1-16,-2 1 0 15,1-3-1-15,-5 3 0 16,-2-1 1-16,2-4-1 16,1 4 0-16,3-3 1 0,-2 1 0 15,3 2 0 1,-5-2 0-16,-2 2-1 0,-2 1 0 15,-3-2 0-15,-1 2 0 16,-1 0 0-16,-2 0 0 16,0 0 0-16,0 0 0 15,0 0 1-15,-2 0 0 16,2 0 0-16,-3-3 5 16,3 3-6-16,0 0 0 15,0 0 1-15,3 0-1 16,-3 0 0-16,-14-1 0 15,5-7 20-15,-2 3-13 16,-7-3-1-16,-1 0-5 16,-6 2 0-16,-6 1-1 15,-5-2-5-15,-11 1 5 0,-6 2-1 16,-3 3 1-16,-9-2-1 16,1 1-7-16,-1 2 6 15,0 2 1-15,-6 1-5 16,-1 0 4-16,-3 5 2 15,-6-1-1-15,2 0 1 16,-6-3 0-16,2 4 1 16,6-2-1-16,-6-2 0 15,5 3-1-15,-2-2 1 16,4 1 0-16,-2-3 0 16,5 1 1-16,1 0 0 15,10 3-1-15,2-3 2 0,4 3-2 16,3 0-1-16,-1 1 1 15,2 1-1-15,8-4 1 16,4 2 0-16,7-3 0 16,2 0 1-16,2-1-1 15,4 0 7-15,3-2-7 16,1 6-6-16,-2-5 6 16,0 0 0-16,4 2 1 15,2 0-1-15,-1-2 0 16,5 0 0-16,5 0 0 15,-4 0 0-15,8-2 0 16,-5 4 0-16,-1-4 1 16,2 2 0-16,-7 0 0 0,5 0 0 15,4-2-1 1,1 0 1-16,3 2-1 0,0-2 1 16,-2 0-1-16,1 0 0 15,-2 2 0-15,5-2 0 16,0 0 0-16,0 0-4 15,5 0 4-15,-5 0 1 16,0 0 1-16,0 0-1 16,0 0 0-16,0 0 1 15,3-2-1-15,-3 4 7 16,-3-2-1-16,3 0-5 16,0 0-2-16,0 0 1 15,0 0 5-15,0 0-5 0,0 0-1 16,0 0 1-1,0 0 8-15,0 0-8 0,0 0 5 16,0 0 2-16,0 0-8 16,0 0 0-16,0 0 0 15,0 0 0-15,0 0 0 16,0 0-6-16,0 0-27 16,0 0-63-16,13 2-102 15,6 4-301-15,70 2-322 16</inkml:trace>
  <inkml:trace contextRef="#ctx0" brushRef="#br0" timeOffset="91074.31">16475 12348 1592 0,'-2'0'581'0,"-3"-2"-455"16,-1 0-33-16,6 2 30 16,0 0-22-16,0 0-10 15,0-2-26-15,0 4-20 16,0-2-26-16,0-2-5 15,2 4-5-15,-2-4-4 16,9 4-4-16,5-2 6 16,11 2 11-16,21-2 3 15,9-2-8-15,14-4-4 16,7-4 0-16,4 2-8 16,5 0 0-16,0 0-1 0,-3 0 0 15,-4 2 1-15,-11 0-1 16,-7 0 0-16,-14 2-9 15,-5 0-6-15,-10 2-8 16,-13 0-11-16,-4 0-8 16,-10 2 4-16,-2 0 1 15,-6 0-20-15,-1 0-6 16,-9 0-69-16,-5 0 6 16,-14 0 3-16,-17 4-12 15,-10 0 13-15,-9 2 11 16,-11 0 9-16,-7 4 39 15,-9 0 63-15,-6 2 16 0,-5 2 25 16,-2 2 16 0,-1 0 0-16,16-4 28 0,19 0 31 15,24-6 5-15,22 0-20 16,16-1-35-16,10 2-26 16,8 1 5-16,8 6-6 15,7 0 20-15,16 1 1 16,15-1-33-16,14 0-17 15,6-5 2-15,9 1-11 16,4-6-1-16,3-4 1 16,5 4-1-16,4-4-1 15,-3 3 0-15,4 0 0 16,-6-3-9-16,-7 4-10 16,-8-4 12-16,-9 3 7 15,-11-3 2-15,-12 0 0 0,-13 0 14 16,-15-3 0-1,-9 6 21-15,-7-3 37 0,0-3 10 16,-3 3-22-16,3 0-19 16,-2 0-9-16,0 3-4 15,2-3-11-15,-2-3 0 16,2 3-3-16,0 0 4 16,-2 0-4-16,4 0-6 15,-2 0 2-15,0 0-5 16,0-4-5-16,0 4 10 15,0 0-10-15,-2 0 1 16,2 0-2-16,0 0 0 0,0 0-9 16,0 0-21-16,-10 4-72 15,-3 0-144-15,-40 5-368 16</inkml:trace>
  <inkml:trace contextRef="#ctx0" brushRef="#br0" timeOffset="93891.45">14073 11654 1458 0,'2'2'226'0,"0"4"-226"16,23 40-357-16</inkml:trace>
  <inkml:trace contextRef="#ctx0" brushRef="#br0" timeOffset="96107.85">11665 13489 1598 0,'0'0'516'16,"0"0"-378"-16,0 0-1 16,0 0-23-16,2-2-48 0,0 2-24 15,0 0-14 1,-2-2 13-16,4 4-5 0,8 0-3 16,3 2 51-16,10 2-23 15,4 2-20-15,6 0-1 16,5 2-2-16,5-4-4 15,5 2-2-15,7-1-14 16,1-2-3 0,2-3-6-16,2 2-8 0,1-4 0 15,-1 2 8-15,-2-2-3 16,3 0-4-16,-5 2 8 16,0 1-9-16,2-2 1 0,0 3 13 15,0 0-15 1,1-4 0-16,3 2 0 0,-1-4-1 15,3-2-3 1,-3 0 4-16,-3 0 1 0,-4 0 0 16,-7 0 4-16,-5 0-4 15,0-2-1-15,-1 2 1 16,-1 0-1-16,3-2 0 16,4 2 1-16,5-6 0 15,-1 2-1-15,5-2 0 16,7 2 1-16,-1 2 0 15,1-2-1-15,-7 4 1 16,-2 0-1-16,-6 0 0 16,-2 0 0-16,-4-4-6 15,-3 2-3-15,1-2 8 0,2-4-1 16,1 2 1 0,4-2-7-16,-3 0 8 0,-1-4 0 15,-2 0 0-15,-6 0 1 16,-3-2 5-16,-3-2-6 15,-2 4 0-15,2-2 1 16,2-2-1-16,-2-1 1 16,-2 2-1-16,3 1 0 15,-6-3 0-15,-1 2 1 16,-3 0-1-16,-4 3 1 16,-2 2 7-16,-5 0-7 15,-3 2 7-15,-2-2-1 16,5 2-6-16,-1-2 0 15,-1-2 0-15,3 2 0 16,-4 0 5-16,5 4-6 16,-3-4 7-16,-4 3-6 15,1 2 8-15,-1 0-1 0,2 4-7 16,-8-5 8-16,2 3-8 16,-2 2-1-16,-7-5 0 15,2 2-1-15,-1-2 2 16,-3-4-2-16,-3 1 1 15,-7-5-6-15,-4-2 5 16,-10 0 1-16,-9-2 0 16,-7-2 0-16,-12 0 2 15,-3 0-1-15,-3 0 7 16,3 2-7-16,1 0 1 0,5 4 4 16,2-2-6-16,-2 2-1 15,0 1 0-15,-4 4 1 16,-3-1-1-16,-1 1 1 15,1 2-11-15,-4-1 10 16,0-1 0-16,4 6-1 16,1-5-14-16,6 3 5 15,2 1-1-15,1 0 11 16,7 5 1-16,0-1-7 16,1 1 6-16,-4 2 2 15,2-2-1-15,-7-3 1 16,0 4 0-16,-2 2 0 15,-7-2 0-15,3 4-1 0,-5-2 1 16,-4 2 0 0,4 4-1-16,-4-2 0 15,4 3 1-15,3-2 0 0,3 4-1 16,5-4 0-16,5 4 0 16,0 0 1-16,2 1-1 15,-5 4 0-15,-1 1 0 16,-1 3 0-16,-4 4 0 15,-2 6 2-15,-3 2-1 16,1 10 10-16,-1 0-5 16,5-2-6-16,8 5 0 15,5-3-5-15,7 1 5 16,1 0 7-16,1 5 4 16,5 0 4-16,4 0-3 15,6 0 1-15,7 0-4 0,12-2 5 16,6-2-14-16,12-1 9 15,5-1-7-15,10-6-2 16,4 0 8-16,6-8-1 16,5-6-1-16,3-8 3 15,2-4-8-15,5-4 5 16,-3-6 0-16,-4 0-5 16,0-2 7-16,-10 2-7 15,-3 0 8-15,-7 0-9 16,-8 0 1-16,-3 2 8 15,-7-2-9-15,-4 2 0 16,-4-2 1-16,-1 2 0 16,0 2 0-16,0-2-1 15,-1 0 0-15,1 0 0 0,0 2-14 16,0-2-17-16,0 0-23 16,0 0-41-16,0 2-52 15,-3 2-189-15,-4 12-425 16</inkml:trace>
  <inkml:trace contextRef="#ctx0" brushRef="#br0" timeOffset="99935.82">2479 3324 1183 0,'2'-1'273'16,"-2"-3"-137"-16,2-2-1 16,0-2 6-16,0 3 27 15,-2-1-34-15,2 3-11 16,-2-1-3-16,2-3-35 15,-2 5 14-15,3 0-4 16,-3 0-25-16,0 4-29 16,0-2-13-16,0 2-20 0,-3 2-2 15,-3 10-5-15,0 9 16 16,-7 8 5 0,-1 6-13-16,3-3-2 0,-1-6-7 15,6-4 0 1,-1-8 1-16,5-8 0 0,-2-2-1 15,4-4 0-15,0-4-1 16,4 2 1-16,-4 0 0 16,0-2 8-16,2 2 2 15,-2-4-1-15,2 0 8 16,0-4-17-16,1-6-6 16,1 0 6-16,2-4 0 15,0 0-1-15,0-3-15 16,1-2-8-16,3-2-9 0,0 0 12 15,1 0 7-15,-3 3 2 16,4 4 12 0,-5 6-8-16,-5 4 8 0,0 6 2 15,-4 2-2-15,4 0-11 16,-4 0 2-16,4 2-15 16,0 4 14-16,0 2 9 15,5 9-5-15,0 2 6 16,2 3 1-16,-3 2 7 15,-1-2-8-15,-1-4 0 16,0 3 0-16,2 1 0 16,-2-2 1-16,-2 4 0 15,0 0-1-15,-4-2 0 16,4 0 0-16,-2-10-1 0,0-2 1 16,0-8-1-16,0-2 0 15,0 0 0-15,0 0-5 16,-2 0 4-16,2 0-10 15,-2 2-4-15,-2-2-5 16,-5 6 21-16,-1 2 12 16,-3 0-11-16,4-4 7 15,4 0-8-15,3-4 0 16,2 0 0-16,2 0 10 16,-2-2-4-16,3 2 7 15,-1 2 4-15,-1-2-8 16,5 0 3-16,7-2 0 15,5 0 6-15,4-2 1 16,-2 2-19-16,3-2 0 16,-6 2 0-16,-1-2-51 0,-1 8-105 15,4 0-124-15,12 20-240 16</inkml:trace>
  <inkml:trace contextRef="#ctx0" brushRef="#br0" timeOffset="100804.37">2652 4361 660 0,'-1'-6'1034'0,"-3"4"-812"15,2-2-118-15,2 4 17 16,-2 0-14-16,0 4-61 15,-9 6-16-15,-3 8 2 16,-3 0-10-16,-3 2-11 16,7-4-5-16,3-8-5 15,6-2 0-15,-1-2 0 16,5-1 8-16,0-3 17 16,0-3 22-16,3-2 4 0,-1-4-32 15,0-5-20-15,1 0 0 16,8-6 1-16,0 4 1 15,-2 4-2-15,2 2 6 16,-7 6 0-16,-2 2-6 16,-2 2 0-16,3 4-1 15,1 6 1-15,0 2 12 16,6 6-11-16,-4 2 5 16,-1-1-6-16,-1-4 0 15,-4 3 0-15,0-1-24 16,0-4-31-16,-4 4-44 15,-1-6 21-15,1 2 7 16,-6-5 1-16,6 0 11 16,0-4 22-16,-1-1 28 0,-1 1 9 15,2-1 11-15,-3 1 11 16,6 2 22-16,-1-2-20 16,0 0-9-16,-2 0-9 15,8-2 10-15,-4-2 10 16,4 0 2-16,4 0 8 15,-2 0-3-15,3 0-7 16,2-2-17-16,0 0-9 16,0 0-22-16,1 0-62 15,-4 0-157-15,17-15-724 16</inkml:trace>
  <inkml:trace contextRef="#ctx0" brushRef="#br0" timeOffset="101770.92">4066 5129 1283 0,'0'-2'632'15,"0"2"-436"-15,-2-2-128 16,-2 6-47-16,-2 10 13 15,-5 4 34-15,-3 8-19 16,-1 3-26-16,1-10-13 16,3-2-8-16,5-5-2 15,-2-6 8-15,8-5 1 0,0-1 7 16,5-5 10-16,-2-5-15 16,1-4-11-16,2-8 0 15,3 0 1-15,1-1 0 16,0 5 5-16,-3 8 2 15,-3 2 5-15,-2 6-13 16,4 4 1-16,-4 4-1 16,6 2 16-16,1 6 1 15,5 0 2-15,-3 4-10 16,-3 0-9-16,-4-1 0 16,2 1 0-16,1-3-9 15,-7 0-33-15,-3-1 2 16,-1-3-16-16,-2 4-5 0,2-8 8 15,0 2 31-15,2-5 11 16,0-2 4-16,-2 0-1 16,4 0 2-16,0-2 3 15,0 2 3-15,4-2-1 16,0 2-1-16,3-2 2 16,4-2 1-16,-2-2 0 15,0 2-1-15,0 0 0 16,-2 0-135-16,10-14-189 15</inkml:trace>
  <inkml:trace contextRef="#ctx0" brushRef="#br0" timeOffset="103608.25">5242 3082 786 0,'0'-2'243'15,"-4"2"-161"-15,4-2-64 0,0 2 11 16,-2-2 7-16,2 0 82 16,-2 0-26-16,2 2-5 15,0-4-15-15,0 4 16 16,0-2-7-16,-2 0-25 15,2 2-16-15,-2-2 7 16,2 0 7-16,-2 2 12 16,2-3-20-16,0 3 2 15,-2-1 3-15,2 1-1 16,-3 0-16-16,3-2 14 16,0 2 5-16,-2-2-14 15,2 2-11-15,0 0 4 16,0 0-14-16,0 0 7 0,0 0 16 15,2 0-5-15,-2 0 12 16,0-2 3-16,3 2-9 16,-3 0-9-16,0 0-3 15,0 0-12-15,0 0-6 16,0 0 1-16,2 0 7 16,-4 0-10-16,4 0 7 15,-2 0-4-15,0 0-4 16,0 0-8-16,0 0 6 15,4 6-6-15,2 6 4 16,8 6 10-16,-3 6 0 16,1 0-13-16,-3 2-2 0,1-2 1 15,-3-6 0 1,-2-4-1-16,-3-6-7 0,0-6-44 16,-2 0-90-16,0-2-132 15,3-4-83-15,-1-34-956 16</inkml:trace>
  <inkml:trace contextRef="#ctx0" brushRef="#br0" timeOffset="104568.66">6110 4024 1827 0,'0'0'298'16,"0"0"-214"-16,0 2-51 15,0 4 68-15,3 0 10 0,-1 6-18 16,0-2-33-1,2-2 1-15,-2 2-4 0,3-4-34 16,-2 1-14-16,1 1-9 16,3-2-21-16,-1 2-89 15,-2 2-163-15,-6 6-432 16</inkml:trace>
  <inkml:trace contextRef="#ctx0" brushRef="#br0" timeOffset="105081.89">6482 4820 1932 0,'0'0'319'0,"0"0"-214"0,0 3-55 15,0-3 62-15,0 0-2 16,0 1-37-16,0 9-17 16,3 5 17-16,-1 7-37 15,-2 6-25-15,2 4-11 16,2 0-66-16,-2 6-117 16,5 46-333-16</inkml:trace>
  <inkml:trace contextRef="#ctx0" brushRef="#br0" timeOffset="107130.23">3468 6998 25 0,'0'0'608'15,"0"4"-470"-15,0-4-26 16,-2 0 1-16,2 0 46 16,0 0-14-16,0 0-32 15,0 0-22-15,0 0 34 16,2 0-4-16,-2 0-70 0,4-4 2 15,-4 4 17-15,0-2 8 16,-4 2 8-16,4 0 8 16,0 0 2-16,0 0-4 15,0 0-16-15,0 0 1 16,0 0-10-16,0 0-8 16,0 0-4-16,0 0-13 15,4-2-1-15,-4 2-7 16,2 0-5-16,2-2-8 15,8-2-5-15,3-2 17 16,12-2-6-16,2 2-6 16,2 0-6-16,5 6-1 15,-1 0-8-15,0 4 7 16,-4 4-7-16,-7 2-6 16,-4 8-6-16,-9 2 0 0,-9 10 5 15,-9 4 0-15,-3 4-25 16,-13-3-22-16,3-5 2 15,0-6 19-15,2-6 10 16,5-4 16-16,5-8-13 16,4-4-7-16,4 0 0 15,0-2-3-15,5 0 0 16,4-2 21-16,4 2 3 16,5-2 6-16,3 2-6 15,-2 0 8-15,2 4-8 16,-4 6 15-16,-1-2-3 15,-1 2-1-15,-3 2-11 16,-6-4 2-16,-6 2-1 16,-2-2 15-16,-10 6 10 15,-7-2-4-15,-4 4-8 0,-8-4-14 16,0 0 12-16,2-4-12 16,-2-2-7-16,2 0-8 15,5-4-45-15,4-4-38 16,6-4-73-16,7-2-40 15,7-8-125-15,38-56-625 16</inkml:trace>
  <inkml:trace contextRef="#ctx0" brushRef="#br0" timeOffset="107700.04">4056 6958 1778 0,'2'0'471'0,"-2"-2"-290"16,0 0-100-16,2 2-6 15,2 0 29-15,1 2-16 16,4 2-23-16,4 6-11 15,6 8-12-15,0 6-15 0,1 2-6 16,-1 2-12-16,-4 2-9 16,1-9 0-16,-5-2-22 15,-3-5-25-15,0-5-50 16,0-5-43-16,-1-3-53 16,3-5-19-16,4-6-55 15,4-8-31-15,0-5 10 16,-5-2 34-16,1-3 113 15,-8-2 141-15,1-4 59 16,-5 4 154-16,0 6 142 16,-2 8-112-16,-2 10-61 15,2 2-11-15,-2 6-38 16,0 10-74-16,-5 12 58 16,-2 14-6-16,-2 10-26 15,2 6-20-15,-2 5-4 16,-3 3-23-16,-3 6-17 15,-5 4-11-15,-5 0-10 0,-2-3-4 16,2-11-49 0,0-16-23-16,8-12-85 0,5-14-77 15,9-8-98-15,14-40-310 16</inkml:trace>
  <inkml:trace contextRef="#ctx0" brushRef="#br0" timeOffset="108002.11">4640 7181 1848 0,'0'0'324'0,"0"1"-228"16,0-1-65-16,2 3 61 15,6-3 46-15,8 1-12 16,7 6-35-16,6-7-43 16,4 2-28-16,-4-2-19 0,-1 0-1 15,-5-2-91 1,-5 2-166-16,-9 2-95 0,-20 6-396 15</inkml:trace>
  <inkml:trace contextRef="#ctx0" brushRef="#br0" timeOffset="108167.37">4640 7351 1699 0,'2'-2'371'0,"6"0"-245"16,11-2-53-16,5 0 44 15,5 0-36-15,0-4-49 16,0 4-32-16,5-2-56 16,-1 4-167-16,45-18-427 15</inkml:trace>
  <inkml:trace contextRef="#ctx0" brushRef="#br0" timeOffset="109150.98">5500 6972 1708 0,'-2'-2'333'15,"2"0"-165"-15,0 0-21 0,0 0-9 16,2-2-32-16,11-2-43 16,3-4-21-16,13 2 11 15,6-2-16-15,5 4-20 16,1 4-7-16,1 2-2 16,-9 4-7-16,-2 0 1 15,-8 6-2-15,-10 0-1 16,-6 8-11-16,-10 2 4 15,-8 4-1-15,-9 0 2 16,-2-4-17-16,-4-4 3 16,1-4 21-16,2-2 1 15,8-1 1-15,6-4-1 16,4-3-1-16,3 1-7 0,4-3-10 16,0 1-7-1,6 3 23-15,0 4-4 0,-1 1 5 16,4-1 1-16,-2 3 1 15,2-1-1-15,-4 2 0 16,-1-2 8-16,-3 3 2 16,-1-5 4-16,-9-2 6 15,-4 6 18-15,-11-2-2 16,-7 4-19-16,-5-1-16 16,-6 0 8-16,1-5-4 15,0-4-5-15,3 0-1 16,7-4-24-16,12-4-23 15,9 0-46-15,10-4-186 16,48-34-262-16</inkml:trace>
  <inkml:trace contextRef="#ctx0" brushRef="#br0" timeOffset="109769.2">6046 6970 1510 0,'0'-2'627'15,"0"2"-398"-15,0-2-142 0,4 4-39 16,5 8 36 0,2 2 11-16,3 10-25 0,-2 4-10 15,0 4-22-15,-1 4-8 16,-5-4-17-16,1 1-7 15,3-5-1-15,-8-6-5 16,0-7-1-16,-2-4 1 16,0-7-1-16,0-2-1 15,-2 0-16-15,-3-4-3 16,-3-4-6-16,0-10-4 16,-5-4 17-16,4-6 8 15,-2-5 5-15,5-5-11 16,1 0 3-16,3 2 2 15,4 6 7-15,0 8 1 16,3 8 7-16,-3 8-8 0,6 4-12 16,2 6 4-16,1 4 8 15,4 8 6-15,7 6 0 16,-1 2 5-16,1-2 1 16,-2 0 0-16,2-6 1 15,-1-4 8-15,-2-4-6 16,-5-4-4-16,1 0 4 15,-1-8 6-15,-3-4-3 16,1-2-8-16,5-8 4 16,-3-6-13-16,3-6 7 15,-6-6-1-15,1 0-1 16,-6-4-6-16,1 2 1 0,-5 8 0 16,-2 5 0-16,-2 10-1 15,-1 8-1-15,1 7-46 16,0 0-56-16,-4 7-97 15,-4 4 19-15,-7 3-161 16,-39 31-698-16</inkml:trace>
  <inkml:trace contextRef="#ctx0" brushRef="#br0" timeOffset="110538.23">5481 7780 1892 0,'5'2'288'0,"0"-2"-213"15,8 2 4-15,3 6 53 16,6-2-18-16,5 0-22 16,6 4-26-16,3-4-3 15,8 1-3-15,5-4-23 16,7-3-1-16,6-6-6 16,3-4-9-16,9-6-4 0,-1-6-11 15,5-2-1-15,-4-2-4 16,4-4 6-1,-3-6-6-15,2-2-1 0,-4-9 1 16,0-11-1-16,3-4-7 16,-3-10-13-16,-2-10 8 15,-3 2 12-15,-11 5 0 16,-10 6 0-16,-13 4 0 16,-14 9 0-16,-14 0 0 15,-8 8 8-15,-8-1-1 16,-11 6-5-16,-6 0-1 0,0-3 11 15,-6 2-5 1,-7 0-7-16,-3 2-7 16,-5 8-1-16,-10-1-17 15,-11 10 19-15,-7 5-17 16,-9 6 22-16,-1 0 1 0,-1 6-9 16,0-1 8-16,4 4 1 15,3 5-1-15,0 9 2 16,-5 8 9-16,1 11-9 15,-5 9 6-15,-1 10-1 16,1 11 0-16,4 8-5 16,8 15 6-16,5 5-6 15,19 10 7-15,12 0-8 16,20 2 0-16,15-8 0 16,14-3 0-16,9-7 0 0,16-2 0 15,12-7 0 1,8-9 7-16,13-11-6 0,-4-6-2 15,3-11-15-15,-5-8-48 16,0-12-65-16,-7-4-153 16,38-24-452-16</inkml:trace>
  <inkml:trace contextRef="#ctx0" brushRef="#br0" timeOffset="111566.37">3902 7945 1724 0,'2'0'255'0,"5"2"-149"16,7 1 37-16,10 4 28 15,2-6-26-15,11-2-28 16,2-9-4-16,7-2-22 0,11-13-20 16,1-8-22-16,6-4-5 15,-4-7-7-15,1-4-10 16,-3 0-6-16,-7 0-3 15,-9 0-7-15,-6 1-2 16,-5 1-8-16,-9 0 5 16,1-6-5-16,-10-6 8 15,-4-4-9-15,-5-9-9 16,-4-5 8-16,-2-8-17 16,-3-4 17-16,-1 6 0 15,-1 4 1-15,1 11 0 16,-6 11 0-16,-3 6-1 15,-7 12 0-15,-3-2-8 0,-11 6 1 16,-6-2 7-16,-5 8-5 16,-3-1-17-16,-6 6 8 15,0 5 9-15,-2 8-7 16,-11 10-4-16,-7 6 16 16,-6 6-20-16,-10 7 20 15,-5 6 1-15,-11 7 1 16,2 4 6-16,-4 10-6 15,10 6 10-15,4 10-10 16,9 6 17-16,9 14-3 16,9 11-6-16,11 5-8 15,12 3 0-15,14 3 6 16,12 0-5-16,20 4 7 0,13 1-9 16,16-3 1-1,16-12-1-15,13-9 1 0,9-17-1 16,8-14 0-16,8-13 0 15,2-14 0-15,2-11-5 16,-5-12-8-16,0-8-20 16,-4-4-38-16,-6-6-77 15,-8 4-112-15,-10-1-94 16,44 0-407-16</inkml:trace>
  <inkml:trace contextRef="#ctx0" brushRef="#br0" timeOffset="113011.31">4278 8338 772 0,'-2'-2'887'0,"2"2"-669"0,-4 0-82 15,4 0-34 1,0 0 8-16,4 0 7 0,-2 0-30 15,1 0-26-15,1 2 7 16,8 0 53-16,3 4-16 16,14-1-27-16,8 4-9 15,11-8-19-15,5-2-17 16,10-5-9-16,-1 2-9 16,5-3-14-16,-7 2-1 15,-6-1 0-15,-12 3-60 0,-15 10-84 16,-9-1-180-16,-14 8-40 15,-49 48-86 1</inkml:trace>
  <inkml:trace contextRef="#ctx0" brushRef="#br0" timeOffset="113265.28">4384 8653 1647 0,'0'0'348'0,"2"0"-215"16,2 0-88-16,5 0 71 16,11 0 31-16,7 1-26 0,6 2-41 15,9-2-26-15,6 1-8 16,0-4-17-16,-1 2-4 16,-3-1-23-16,-3-2-2 15,-10 2-68-15,-3-2-80 16,-3-2-124-16,27-26-221 15</inkml:trace>
  <inkml:trace contextRef="#ctx0" brushRef="#br0" timeOffset="113805.9">4805 8061 1298 0,'0'-2'510'16,"0"2"-291"-16,-1-4-71 16,1 4-22-16,0 0-12 15,1 2-34-15,8 2-23 0,6 8 45 16,10 0-21-16,8 10-30 16,11 2-26-16,8 4-11 15,8 4-7-15,0-2-6 16,2 0 0-16,-1 1 0 15,-6-2-1-15,-6-4 1 16,-8-7 0-16,-10 0 0 16,-12-7 0-16,-9-4-1 15,-8-3 2-15,-2-4 38 16,-2 2 20-16,-8 12 2 16,-9 10 1-16,-10 12-30 15,-7 10-8-15,-7 4-8 16,-1 4-1-16,1-2-14 0,3-2 1 15,3-5-2-15,4-9-2 16,8-10-13-16,12-4-28 16,3-2-65-16,8-2-137 15,2-4-267-15,23 2-203 16</inkml:trace>
  <inkml:trace contextRef="#ctx0" brushRef="#br0" timeOffset="114959.43">6171 8205 1736 0,'0'0'372'0,"0"-2"-173"16,0 2-85-16,0 0-15 16,0 0-9-16,-5 4-6 15,-2 6-30-15,-6 6 11 16,-12 14-25-16,-4 4-7 16,2 7-15-16,-2-7-1 15,8 0-16-15,0-8 1 16,8-10-2-16,6-2 1 15,3-10 0-15,4 0-1 16,0-4-6-16,0-2-2 16,2-2-1-16,3-4-4 15,6-8-47-15,4-10 24 0,7-5 25 16,1-2 10 0,2-2 1-16,-2 3 0 0,-2 6 9 15,-6 4 4-15,3 8 7 16,-6 0 5-16,-3 6 13 15,1 0-4-15,-1 2 8 16,-2 2 6-16,-2 2-9 16,-3 4-12-16,2 0-7 15,3 8 2-15,7 4 4 16,-4 10-2-16,-1 10-8 16,3 4-7-16,-1 9-1 15,-1 3-8-15,0 0 8 16,1-2-8-16,-3-2 0 15,-2-6-1-15,-5-4 1 16,-1-7-1-16,-1-7-6 0,-5-7-5 16,-2 2-10-16,-1-3-13 15,1-2-1-15,-6-1 0 16,-3 0 11-16,0-5 10 16,-5 2 9-16,-2-2 4 15,-1-1 2-15,5 0 0 16,-1 1-1-16,9-4 1 15,3 0 8-15,5 0-2 16,0-2 10-16,8 0 10 16,-3 0-4-16,2 0-8 15,3 0-1-15,5 0 10 16,12 0 10-16,4-2-8 16,8 0-4-16,3-4-7 0,-1-1-4 15,2 2 2-15,-1 1 5 16,-1-5-1-16,-3 4-5 15,-3-1-1-15,-2-1 1 16,-7 0 2-16,-4 3-4 16,-7 0 0-16,-4 4 5 15,-7 0 7-15,0 0 0 16,0 0-5-16,0 0 1 16,0 0-7-16,0 0 2 15,0 0-6-15,0 0-5 16,0 0 1-16,0 0 7 15,0 0-3-15,0 0 0 0,0 0-5 16,0 0 5 0,0 0 0-16,0 0-4 0,0 0-2 15,0 0 1-15,0 0-1 16,0 0 0-16,0 0-65 16,0 0-80-16,-11 22-370 15</inkml:trace>
  <inkml:trace contextRef="#ctx0" brushRef="#br0" timeOffset="119124.81">2626 10012 567 0,'-8'-4'1354'15,"6"2"-1039"-15,0-2-135 16,0 4-84-16,2 2-64 16,0 2-26-16,-2 10 39 15,2 14 72-15,2 12-23 16,0 16-25-16,2 10 5 0,8 19 10 16,-5 11-50-1,7 71 13-15,-14 45-2 16,-12 69 3-16,-9-41-5 0,2-17-25 15,-1 44-5-15,-9 7-13 16,20 1 0-16,9-48 6 16,0-27-6-16,13 3 1 15,-10-25 1-15,0-15-1 16,5-45 1-16,-8-70-2 16,2-18-1-16,-2-12 0 15,2 20-22-15,0-24-19 16,0-14-16-16,1-12-37 15,5-18-149-15,15-160-483 0</inkml:trace>
  <inkml:trace contextRef="#ctx0" brushRef="#br0" timeOffset="120263.86">2732 10080 1661 0,'5'0'255'0,"3"-2"-132"15,10 2-11-15,7 0 1 16,9 2-16-16,1 0 2 15,3 4-1-15,5 2-22 16,5 2 1-16,16 6-14 16,13 2-32-16,16 4-20 15,14 5-5-15,69 13-6 16,19-2 1-16,11-6-1 16,-46-16 0-16,6-6 6 0,-8 0-6 15,4-6 0 1,-4 4-1-16,-8-16-8 0,1 6 7 15,-8-6 1-15,9 0-5 16,2 0 6-16,8 0 1 16,25 0 0-16,0-8-1 15,-13 6 0-15,-5-3 1 16,-7 2 0-16,-12-1-1 16,-11 8-1-16,-17 8 0 15,-73-3 1-15,-8 3 0 16,-8 0 0-16,27 1 0 15,-20-1 0-15,-18-3 0 16,-11 2 0-16,-9-6 1 16,-2 3 17-16,0 0 14 15,-2-1 25-15,2 1 9 0,0 0-12 16,0 0-14-16,-2 0-16 16,2 1-13-16,0-1-11 15,0 0 0-15,0 0-1 16,0 4-8-16,2 13 8 15,2 7 1-15,4 18 10 16,-2 12-9-16,-1 10 15 16,-3 10 4-16,0 8-19 15,-4 11 14-15,-5 11-1 16,-7 69-5-16,-15 17 6 16,0 11-9-16,10-7-5 15,19-10 88-15,19-11-53 0,6 4-24 16,8-29-11-16,6-22 0 15,-19-78-1-15,0-2 1 16,-1-6-2-16,20 35-6 16,-4-13-16-16,1-22-1 15,-5-10 11-15,-4-16-2 16,-2-10-11-16,-12 0 8 16,-5-4 5-16,-6-4 2 15,-2 4-1-15,3 0-13 16,-6-4-25-16,-1-4-74 15,-4-4-217-15,-38-22-326 16</inkml:trace>
  <inkml:trace contextRef="#ctx0" brushRef="#br0" timeOffset="121876.24">2643 13684 1545 0,'0'-2'260'16,"2"0"-41"-16,5-2-51 16,4 0-30-16,6-6-23 15,2 6-23-15,1-3-13 16,0 3-1-16,4-2-4 16,8 2-10-16,5 3-13 15,15 1 2-15,15 4-5 16,15 3-5-16,18 0 5 15,74 3-24-15,14-6-12 16,-130-8 0-16,2 2-12 16,57-5-1-16,-1-1 1 15,67-7-1-15,6 5 1 0,10-3 12 16,-70 9-1 0,-4 3-5-16,2-3 1 0,11 1-6 15,10-3 0-15,-2 8 15 16,-7 5 5-16,-13-6-15 15,-3 2-4-15,-67-2 5 16,-8-1-7-16,-6 0 0 16,43 0 0-16,-18-1 0 15,-13-6 0-15,-19 1 1 16,-4 1-1-16,-4-2 2 16,-4 3-2-16,-1-2 9 15,-2 6 3-15,0-4 0 0,-2 3-3 16,4 1 0-1,-2 0 2-15,9 0-10 0,5 1 11 16,-3 3-5-16,6 2-6 16,3-2 0-1,1 0 0-15,-1 0 5 0,-1-2-6 16,7 2 0-16,-4-4 1 16,3 0-1-16,1 4 0 15,4-1 1-15,5 1 0 16,-4-3-1-16,-4 1 0 15,-7 0 0-15,-7 0 0 16,-8 1 0-16,0-3 0 16,-5 0 1-16,0-3 4 15,0 1-5-15,2 2 0 16,-2-2 0-16,5 0 1 0,-5 2-1 16,2 0 1-16,-2-1-1 15,3-2 0-15,-1 3-1 16,4-1 1-1,1-2-1-15,-5-1 1 0,1 2 0 16,-8 0 0-16,-3 0 0 16,-3 2 1-16,-5-1-1 15,-2 1 2-15,2-3 4 16,5-3-6-16,5-2 1 16,7-4-1-16,0 1 0 15,1 2-1-15,-4 3 1 16,2 0 0-16,-4-2 1 15,-3 2-1-15,-3 2 0 0,3-4 2 16,-5 0-1-16,2-2 0 16,1-6 5-16,-1-2-6 15,-3-6 0-15,-4-2 1 16,0-8 0-16,-7-8-1 16,-2-7 1-16,-5-11-1 15,-10-6 11-15,6-10-11 16,-1 2 1-16,5 1-1 15,9 5 1-15,4 10 0 16,1 10 0-16,3 4 0 16,-4 10 6-16,-2 4-7 15,2 6 0-15,-2 6-1 16,-2 0 0-16,2 3 0 16,-2 6 0-16,-2 3-7 15,-1-1-14-15,-4 4-20 0,-2-1-44 16,-16 4-67-16,-13 4-300 15,-136 14-452-15</inkml:trace>
  <inkml:trace contextRef="#ctx0" brushRef="#br0" timeOffset="123144.84">3274 10828 1134 0,'0'0'370'16,"0"0"-152"-16,0-2-67 16,0 2 8-16,0-2-43 15,0 2 7-15,2 0-17 16,-2 0-4-16,0 0 9 16,0-2-16-16,-2 2-14 15,4 0-20-15,-2 0-23 16,0 0-20-16,0 6-18 15,0 8 0-15,0 8 17 16,5 6-11-16,3 5 0 16,13-4 3-16,-2 0-9 0,6-8 2 15,-1-6-1 1,-1-5-1-16,-6-9 1 0,4-2 0 16,-3-9-1-16,3-5 0 15,-2-4 0-15,-6-4 0 16,3 0 6-16,-8-4-5 15,-3 3 6-15,1 4 29 16,-3 6-1-16,-3 8 14 16,0 4-21-16,2 4-28 15,5 16-11-15,-1 16 11 16,3 24 9-16,3 21 0 16,-4 9-7-16,1 4 4 15,-6-2-6-15,-3-7 0 16,-5-13-12-16,-10-16-3 15,-1-14-3-15,-4-16 12 0,9-12 4 16,-2-10 2 0,3-10 15-16,-1-14-6 0,5-18-7 15,4-12 4-15,6-14 0 16,2 1-5-16,8 4 6 16,-5 6-7-16,7 15-1 15,-1 12-10-15,1 12-17 16,1 10-26-16,4 10-122 15,-6 10-136-15,3 8-190 16,3 38-944-16</inkml:trace>
  <inkml:trace contextRef="#ctx0" brushRef="#br0" timeOffset="123945.06">3403 12033 1391 0,'-4'-2'520'16,"0"2"-359"-16,-8 2-11 0,3 0-41 15,1 2-26-15,2 0-17 16,0 6 4-16,4-2-32 15,2 6-16-15,0 2-4 16,6 1-6-16,4-2-4 16,-2-2 1-16,7-3-2 15,-1-6 1-15,-1-4 4 16,6-9-2-16,-4 1-4 16,5-10 0-16,-2 3 9 15,-3-7 12-15,1 1 20 16,-5 5-7-16,-2 6 4 0,-2 4-20 15,4 10-23 1,2 10-1-16,3 21 1 0,7 19 17 16,-8 16-3-16,3 8-4 15,-9 2 2-15,-1-5-12 16,-2-6 6-16,-5-8-7 16,-1-13 27-16,-5-10-21 15,-3-16-4-15,-3-10 8 16,-3-10 20-16,1-6 24 15,-1-14-13-15,-3-12-13 16,6-16-7-16,4-8-6 16,7-9-6-16,4 3-9 15,8 2-30-15,5 10-9 16,1 14-51-16,7 10-172 0,26-2-547 16</inkml:trace>
  <inkml:trace contextRef="#ctx0" brushRef="#br0" timeOffset="124812.99">4461 12671 1213 0,'-2'8'562'15,"2"2"-363"-15,0 14-52 0,6 4-48 16,6 2-48-16,5-4-33 16,2-2-16-16,3-6 13 15,-2-7 0-15,0-6 15 16,3-6 10-16,1-6 7 16,-2-4-10-16,3-7 4 15,-1-7 7-15,3-1-5 16,-5 2 11-16,-4 6 11 15,-5 6-17-15,1 12-27 16,-3 12 0-16,-4 18 21 16,0 18 9-16,-5 17-8 15,-11 8-19-15,-3 4 0 16,-4-7-15-16,-1-10-8 16,2-15 5-16,-3-20 14 0,2-11 13 15,5-10 30 1,-5-10 4-16,3-6-22 0,4-13-22 15,5-14-5-15,8-9-9 16,7-8-9-16,7-4-21 16,9 2-24-16,1 2-36 15,2 8-78-15,-2 13-163 16,37-27-307-16</inkml:trace>
  <inkml:trace contextRef="#ctx0" brushRef="#br0" timeOffset="125378.32">5049 12344 1598 0,'-8'-6'539'15,"-5"-2"-311"-15,-6-2-75 16,-5 2-75-16,-2 2-38 16,-3 2 7-16,-10 6 17 15,-5 0 20-15,-5 10-9 16,-4 2-6-16,-8 10-12 16,-6 12-6-16,-4 16-7 15,-5 19 2-15,0 15-17 0,10 12 1 16,-28 62-6-1,72-105-5-15,-18 53-1 0,13-4-12 16,16-8-6-16,16-11-1 16,12-7 0-16,10-16 1 15,12-6 0-15,7-16 0 16,7-4 0-16,2-11 0 16,3-14-1-16,2-8 0 15,3-14-1-15,4-10 2 16,0-10 0-16,6-13 1 15,-1-6 0-15,4-10 5 16,-8-10 0-16,6-7-6 16,-5-9 8-16,-6-8-8 0,-7 0 0 15,-12 0-9-15,-9 5 8 16,-10 15 0-16,-14 14 1 16,-9 10 1-16,-9 6-1 15,-10 5-24-15,-10 2-43 16,-11 2-76-16,-13 3-179 15,-123-26-406-15</inkml:trace>
  <inkml:trace contextRef="#ctx0" brushRef="#br0" timeOffset="126140.77">3407 12609 1727 0,'0'0'282'16,"3"0"-105"-16,3 4-93 0,12 4 32 15,2 2 1-15,7 6-6 16,9-2-12-16,4 6-6 15,4 0-27-15,3-2-12 16,3-4-15-16,2-6-3 16,2-8 3-16,6-14-5 15,-2-8 7-15,5-10-5 16,-3-10-17-16,-5-2-7 16,1-6-6-16,-7-2 3 15,-9-7-8-15,-9 3 11 16,-13-2-3-16,-7-10-8 0,-13-4 0 15,-9-11 0-15,-11-1-1 16,-7 0 0-16,-7 8 0 16,-9 11 0-16,-5 14 0 15,-9 7-9-15,-5 15 7 16,-5 8 1-16,-3 8-16 16,3 7 17-16,-2 6-2 15,2 10 2-15,4 4-1 16,0 10 1-16,3 15-1 15,-5 11 1-15,-1 20 6 16,-1 20 6-16,-28 66-11 16,73-97-1-16,-14 47 11 15,18-8-11-15,18-14 1 16,15-15 0-16,16-13-1 16,9-10 0-16,7-10 0 0,3-12 0 15,13-10-10-15,5-10-19 16,8-12-40-16,2-12-33 15,0-8-129-15,-5-8-234 16,70-80-249-16</inkml:trace>
  <inkml:trace contextRef="#ctx0" brushRef="#br0" timeOffset="126818.89">3269 11540 1689 0,'0'0'279'0,"5"2"-141"16,4 2-45-16,11 4 39 15,6 2-6-15,13 0 4 16,9-4-8-16,12 0-11 0,8-6-44 16,9-6-2-1,4-6-11-15,-1-10-23 0,-4-6-1 16,-5-4-16-16,-2-8-2 15,-3-2-11-15,-5-1 1 16,-12-4 5-16,-9-2-6 16,-13-3-1-16,-9 0 0 15,-14-2 0-15,-6-9-18 16,-10-2 3-16,-9-11 4 16,-4-3-20-16,-6 1 2 15,-5 6 13-15,-4 8-10 16,-5 9 10-16,-8 13 5 15,-7 10-8-15,-14 6-10 0,-4 8 10 16,-6 6 7 0,-1 12 11-16,0 10 1 0,-2 6-2 15,0 12 1-15,1 8 0 16,-3 13 1-16,0 15 18 16,1 14 15-16,8 12-7 15,5 10 4-15,-17 63 9 16,78-111-14-16,-5 56-4 15,23-6-7-15,27-1-5 16,25-5-8-16,17-4-1 16,21-4-8-16,16-11-47 15,68 21-53-15,18-30-129 16,-3-38-274-16,-83-46-424 16</inkml:trace>
  <inkml:trace contextRef="#ctx0" brushRef="#br0" timeOffset="131723.81">14002 14570 1671 0,'0'0'335'0,"0"0"-136"16,0-4-13-16,0 4-60 15,2 0-51-15,9 0-16 16,5 4 17-16,15-4 2 15,11 6-19-15,10-2-20 0,8 0-14 16,9-2-16-16,2 4-1 16,-1-6-7-16,-4 0-1 15,-14 2-7-15,-15 2-53 16,-18-2-111-16,-18 2-127 16,-12 6 7-16,-22 2-18 15,-125 38-477-15</inkml:trace>
  <inkml:trace contextRef="#ctx0" brushRef="#br0" timeOffset="131922.53">13946 14761 1473 0,'0'0'466'15,"2"0"-261"-15,8 0-85 16,14-3-55-16,14 2 13 16,19-4 43-16,13 5-14 15,3-4-29-15,8 4-26 0,-4 4-7 16,-5-4-7-16,-7 0-17 15,-7 2-21-15,-8 2-8 16,-4 4-134-16,-5-2-232 16,49 5-377-16</inkml:trace>
  <inkml:trace contextRef="#ctx0" brushRef="#br0" timeOffset="132587.31">16607 14602 1346 0,'0'0'497'0,"2"0"-349"0,-2 0 23 16,2 0-18-16,3 2-39 16,8 0 35-16,9 2-28 15,9 0-16-15,9 0-28 16,10 2-16-16,3-2-17 15,5 0-20-15,5-4-14 16,-8 0-10-16,-4 2 0 16,-7 0-63-16,-13 0-108 15,-10 2-135-15,-14 0-61 16,-12 2-2-16,-18 0-14 16,-94 16-655-16</inkml:trace>
  <inkml:trace contextRef="#ctx0" brushRef="#br0" timeOffset="132728.12">16830 14712 875 0,'-14'-4'546'0,"-1"4"-246"15,-4 0-63-15,13-4-74 16,10 8-29-16,14-4-29 16,11 4 6-16,13-4-2 15,10 4-19-15,4-2-39 16,-3 0-28-16,-2 4-23 16,-5-2-1-16,0-2-95 15,-1 6-199-15,45-14-559 16</inkml:trace>
  <inkml:trace contextRef="#ctx0" brushRef="#br0" timeOffset="135111.15">4954 13573 1004 0,'-5'0'608'0,"5"0"-464"0,0-4-44 15,0 4-28-15,0 0-45 16,0 0-15-16,0 0-10 15,0 0 11-15,0 0-1 16,0 0 9-16,0 0 8 16,5 0 7-16,-5 0 15 15,0 0 7-15,0 0 5 16,-5 0-9-16,5 0 5 16,0 0-16-16,0 0 14 15,0 0-4-15,0 0-4 16,0 0-11-16,0 0-8 15,0 0 7-15,0 0 2 0,0 0 0 16,0 0-9 0,0 0-6-16,0 0-3 0,0 0 0 15,0 0-3-15,0 0 0 16,0 0 0-16,0 0 0 16,0 0 0-16,0 0 2 15,0 0-10-15,0 0 2 16,0 0-4-16,0 0 1 15,0 0-3-15,0 0 1 16,0 0 5-16,0 0-6 16,0 0 0-16,0 0 0 15,0 0-5-15,0 0 5 16,0 0-5-16,0 0 0 16,0 0 5-16,0 0-6 15,0 0-1-15,13 8 1 0,-5 15 30 16,2 9-16-1,0 12-4-15,5 6 1 0,-6 6 4 16,3 8-3 0,-4 0-3-16,5-6-3 0,3-5 0 15,-3-3-5-15,8-2 0 16,-2-8 1-16,1-4-1 16,1-6 6-16,-3-2-6 15,1-6 7-15,2-4-2 16,-6-6-5-16,-1 0 0 15,3-6 1-15,-5-2 5 16,3-2-5-16,1 1 8 0,1-3-2 16,4-3 2-1,-2-1-1-15,6-2-9 0,-3 2 6 16,3-4-5-16,-6 2 5 16,0 2-6-16,-9 0 1 15,0 0 0-15,-6 4-1 16,-4 0 1-16,0 0 0 15,0 0 9-15,0 0-2 16,0 0 2-16,-2 0-1 16,2 0-9-16,2 0 0 15,-2 0-1-15,0 0 0 16,0 0-11-16,0 0-19 16,0 0-32-16,0 0-62 15,9 14-104-15,-3 0-351 16,32 6-533-16</inkml:trace>
  <inkml:trace contextRef="#ctx0" brushRef="#br0" timeOffset="136472.93">6063 14301 1402 0,'0'-2'465'16,"0"2"-274"-16,0-2-14 15,0 2-48-15,0 0-69 16,0 0-45-16,2 0-5 15,-2 0 13-15,0 0 8 0,0 0 17 16,0 0-18-16,2 0-16 16,-4 4-2-16,-2 10 27 15,-3 0 22-15,-3 12-17 16,-2-2-19-16,1 5-7 16,-5-1-4-16,3-6-13 15,-1 2 1-15,1-4-1 16,2-6 6-16,4 0-7 15,3-8-7-15,2-2 7 16,2-4-8-16,-3 0 7 16,6 0-7-16,-1-2 7 15,2-6 1-15,8-6-11 16,3-8 10-16,3-10-14 16,5 2 14-16,-8-1 1 15,1 7 0-15,-1 2 7 0,-3 8 32 16,-8 5 3-16,0 4 6 15,-4 5-4-15,0 0-25 16,0 2-19-16,3 10 1 16,-1 6 9-16,2 10 8 15,6 8-7-15,-6 3-10 16,2 3 10-16,-3-2-4 16,1 0-7-16,-4-2-11 15,0-2-28-15,-4-4-6 16,-1-6-15-16,-2-8-7 0,-2-4-10 15,3-5 29-15,-3-5-15 16,-1 1-6-16,0-1 44 16,-3-4 25-16,3 0 6 15,1-4 19-15,3 4 32 16,4 0 18-16,0 0 21 16,4 0-22-16,0 0-20 15,0 0-9-15,0-5-5 16,3 5-13-16,4 0 2 15,11-3 1-15,0 2-11 16,7-4 2-16,-8 5-12 16,6-4 0-16,-7-1-8 15,-3 2-1-15,-5 3-9 16,-1-4-31-16,-7 8-37 16,2-4-55-16,-4-4-90 0,2-2-136 15,5-28-363 1</inkml:trace>
  <inkml:trace contextRef="#ctx0" brushRef="#br0" timeOffset="137446.01">6368 14159 1213 0,'-2'-4'256'0,"0"2"-22"15,-2 0-112-15,-1-2-7 16,1 2-29-16,-5-2-10 16,2 0-8-16,-2 0 23 0,3 2-2 15,-6 0-2-15,-1-2-18 16,-3 2 10-16,-1 0-10 16,-1 0 2-16,-4 4-5 15,0 0-8-15,-10 0-11 16,-4 4-2-16,0 8 0 15,-12 6 1-15,-1 10-5 16,-3 6-4-16,1 12 1 16,2 10-13-16,5 0 10 15,3 13-26-15,12 3-3 16,7 4-5-16,16 2 6 16,6-8-5-16,13-9-2 15,7-7 0-15,6-8 0 0,11-12 0 16,-4-2 0-1,7-10 1-15,5-12-1 0,-1-2 0 16,10-10 0-16,-4-10 0 16,6-4 2-16,5-8-1 15,-1-14 9-15,4-2-2 16,-4-8 8-16,-2-11 4 16,-2-1 4-16,-8-6-8 15,-6-12-2-15,-13-2-13 16,-12-4-1-16,-13 5 2 15,-15 3 7-15,-13 12 4 16,-7 14 1-16,-1 14-13 0,-1 10-1 16,0 8-12-1,4 8-37-15,2 8-52 0,4 12-95 16,12 6-440-16,19 40-550 16</inkml:trace>
  <inkml:trace contextRef="#ctx0" brushRef="#br0" timeOffset="138059.26">7260 14441 1608 0,'-2'-1'269'0,"-3"-2"-59"0,-1 3-30 15,-6 3-63-15,3 7-38 16,-4 8 20-16,-7 8-12 15,5 10-3-15,3-2-16 16,4 0-22-16,8-4-20 16,6-2-11-16,8-6-9 15,5-2 4-15,2-6 1 16,-1-8-1-16,2-6 25 16,2-6-5-16,-3-8 1 15,0-4 11-15,-5-4-10 16,-3-2 4-16,-1 0-18 0,-7-6 6 15,-5 6-14-15,-12 2-10 16,1 4-9-16,-5 6-32 16,-4 3-43-1,2 9-75-15,1 3-184 0,3 15-231 16</inkml:trace>
  <inkml:trace contextRef="#ctx0" brushRef="#br0" timeOffset="138372.81">7561 14477 1997 0,'0'0'345'0,"0"5"-165"16,8 3-62-16,11 10 17 16,1 8-49-16,10 2-25 15,-5 2-20-15,-7 2-14 16,-5-6-11-16,-1-4-4 15,-6-10-10-15,-1 0-1 16,-3-8 5-16,-2-4 5 16,0 0-2-16,2-4 12 15,2-12 9-15,1-8-23 16,4-10 2-16,6-8-9 16,1 2 0-16,4 6-36 15,0 5-44-15,5 6-76 16,-4 6-136-16,4 6-198 15,18-1-391-15</inkml:trace>
  <inkml:trace contextRef="#ctx0" brushRef="#br0" timeOffset="138980.26">7937 14161 1365 0,'-15'-6'364'0,"-3"2"-115"16,-16-10-114-16,-1 10-58 15,-6-2-2-15,-3 2 25 16,-8 0 5-16,0 0-4 15,-4 8 2-15,-2-2 13 16,6 4-32-16,-2 4-15 16,4 12-18-16,-2 4-12 15,-4 14 9-15,6 10-15 16,0 7-3-16,6 6-14 16,11-3-8-16,6 5-8 15,13 1 2-15,12 2-1 16,11 4-1-16,11 0 1 15,9-1-1-15,13-1 0 16,3-10 0-16,9-6-15 0,-1-10-3 16,0-12-12-16,7-7 7 15,-1-16 16-15,1-9 7 16,4-8 9-16,-1-10-8 16,3-6 8-16,1-6 0 15,1-10 10-15,-2-4 1 16,-1-6 2-16,4-12-10 15,-7-5-6-15,-4-1 3 16,-18 0-3-16,-20 8-5 16,-15 6 5-16,-14 10 0 15,-9 4 6-15,-9 9-12 16,-7 8 0-16,1 5-15 16,2 5-28-16,-2 7-35 0,8 6-60 15,8 0-230-15,7 6-349 16</inkml:trace>
  <inkml:trace contextRef="#ctx0" brushRef="#br0" timeOffset="139494.65">8685 14369 1829 0,'-2'-1'457'0,"2"-2"-211"15,-4 2-44-15,0-4-86 16,-1 5-61-16,-3 5-23 16,-11 8-25-16,-5 10-1 15,-7 13-5-15,7 5 7 16,6 4-8-16,9-5 0 16,9 0 0-16,9-8 0 15,9-8-1-15,-3-4 0 0,7-12 1 16,0-4 14-16,3-14 1 15,-1-2-3-15,5-14-6 16,-2-2 7-16,-9-4 28 16,-4-6 7-1,-6 0-8-15,-12-2-17 0,-13-3-9 16,-2 10-14-16,-8 4-9 16,-2 9-7-16,5 8-29 15,-3 12-50-15,7 8-140 16,0 5-271-16,4 28-228 15</inkml:trace>
  <inkml:trace contextRef="#ctx0" brushRef="#br0" timeOffset="139906.5">8757 14015 1608 0,'-14'-7'342'0,"2"7"-168"16,-22 0-93-16,-3 13-7 15,-9 13-10-15,-7 18 17 16,-5 12 35-16,1 10-16 16,5 8 13-16,10 3-29 15,8-4-27-15,16 2-27 0,12-5-15 16,12-6-6-1,10-6-9-15,10-8 0 0,3-10 6 16,11-14-5-16,1-9 7 16,3-11-1-16,3-10 7 15,5-10 16-15,-4-9 28 16,2-9-4-16,-2-8 8 16,4-14-14-16,-4-8-8 15,4-6-16-15,-13 2-15 16,-14 1-7-16,-11 5-2 15,-19 16 0-15,-14 8-15 16,-21 14-27-16,-26 14-72 16,-15 14-196-16,-185 62-641 15</inkml:trace>
  <inkml:trace contextRef="#ctx0" brushRef="#br0" timeOffset="147812.79">14227 14614 1790 0,'-2'0'287'0,"-3"0"-146"16,5 0-80-16,0 0-61 16,0 0-104-16,5 4-48 15,-5 4 50-15,-5-2-118 16,12 8-309-16</inkml:trace>
  <inkml:trace contextRef="#ctx0" brushRef="#br0" timeOffset="148010.01">14251 14552 1680 0,'-2'0'472'0,"2"-6"-265"0,-2 4-57 15,2 0-58-15,0 2-80 16,-2 2-12-16,2-2-93 15,0 2-81-15,0 4-128 16,-4 4-261-16</inkml:trace>
  <inkml:trace contextRef="#ctx0" brushRef="#br0" timeOffset="148186.67">14351 14530 1934 0,'-6'-2'507'15,"4"2"-297"-15,-5-6-43 16,1 6-71-16,1-2-60 16,0 2-36-16,1 0-27 15,-7 2-149-15,-2 10-307 16,-43 6-642-16</inkml:trace>
  <inkml:trace contextRef="#ctx0" brushRef="#br0" timeOffset="150006.31">5887 15338 1580 0,'-2'0'273'0,"2"0"-75"15,-5 0-30-15,5-6-30 16,5 6-24-16,-3-2 0 15,1 2-28-15,-3-2-25 16,0 0-13-16,0 2-6 16,0 0 9-16,0 0-21 0,0 0 8 15,2 2-10 1,-2-2-10-16,0 0-9 16,0 4-8-16,2 14-1 0,5 14 24 15,4 16-3-15,9 8-10 16,0 1-10-1,6-7 0-15,1-10 6 0,4-10-7 16,0-8-13-16,-6-8 1 16,2-10-3-16,-7-6 9 15,-2-4-8-15,0-12 1 16,-2-4-5-16,-1-10 10 16,-6-4 1-16,-5-4 7 15,-1-5 2-15,-6 1 14 16,-1 0-7-16,-5 8 8 15,3 14 1-15,3 8 6 16,0 10-3-16,3 8-21 16,8 14-25-16,7 24 24 0,10 28 1 15,10 23 8-15,1 19-7 16,13 62-1-16,-5 9 0 16,-34-129 0-16,-2-6-25 15,5 46 1-15,-11-22 10 16,-10-18 5-16,-5-22 9 15,-5-11 21-15,-3-11-11 16,-3-14 16-16,-2-10-14 16,-1-17-12-16,2-10-5 15,2-18-2-15,8-15 7 16,9-8-6-16,8-2-5 16,9 4-1-16,9 3-4 15,7 19-20-15,6 4-33 0,3 20-51 16,-5 12-83-16,-6 16-136 15,19 20-312-15</inkml:trace>
  <inkml:trace contextRef="#ctx0" brushRef="#br0" timeOffset="151025.47">8388 14789 1823 0,'-12'-5'206'16,"5"10"-146"-16,-4-4-60 15,2 10-128-15,5 7-139 16,1 33-522-16</inkml:trace>
  <inkml:trace contextRef="#ctx0" brushRef="#br0" timeOffset="152143.75">8660 15366 1640 0,'0'0'295'16,"0"-2"-130"-16,0 2-37 15,2-2-64-15,0 0-34 16,-2 2-15-16,2-4 3 16,-2 4 12-16,0 0 18 15,0 0 11-15,0 0 2 16,2 0 7-16,-2 0 1 16,0 0-8-16,0 0-20 0,-2 0-28 15,6 10-13-15,1 10 0 16,8 16 30-16,0 8-13 15,4 6-7-15,0-1-8 16,-5-9-2-16,5-8 0 16,-6-10-36-16,-5-12-16 15,-3-2-31-15,-3-8 44 16,-3-8 17-16,-3-6-35 16,-5-8-24-16,-7-13 40 15,3-2 41-15,-6-12 10 16,4 3-4-16,-1 2 8 15,7 6 19-15,7 6 10 0,-1 10 4 16,5 12-8 0,5 6-26-16,1 0-8 0,7 8-5 15,5 0-1-15,9 4 0 16,4 10 1-16,9 2 6 16,0 0 0-16,3-4-5 15,-1 0-1-15,-5-8 9 16,1-2 3-16,-9-6-11 15,-4-6 19-15,-5-2-7 16,-7-2 10-16,-1-8 5 16,-8-4 19-16,1-4-1 15,-12-4-7-15,0-2 24 16,-4 0-9-16,-2 2-21 16,-5 2-4-16,5 10 7 15,1 5-23-15,3 8-13 0,5 2-1 16,0 6-32-16,1 2-80 15,-2 9-49-15,-6 13-162 16,-26 75-283-16</inkml:trace>
  <inkml:trace contextRef="#ctx0" brushRef="#br0" timeOffset="154370.69">11159 15887 1661 0,'0'0'297'16,"0"0"-114"0,0-4-92-16,0 4-44 0,2 0-16 15,3 4 41-15,9 0 32 16,5-4-1-16,12 6-22 16,5-2 2-16,11 4-8 15,13-4-21-15,13 1-20 16,14 0-10-16,11-1-6 15,9 0-7-15,9 1-4 16,60-5-6-16,7 0 0 16,8-5 1-16,-70 1 5 15,-1 0-7-15,1-4 6 16,-66 2-6-16,0-2 0 0,-3 2-15 16,48-6 6-16,-1 2 1 15,-13-4-2-15,-6 2 8 16,-4 0-8-16,-2-4 4 15,-7 0 5-15,-5 2 2 16,-2-4-1-16,-6 0 0 16,-4 0 0-16,0 0 1 15,-4 0-1-15,-1 0 1 16,-1 2 1-16,-1 2 5 16,-3-4-7-16,2 0 0 15,-1 1 0-15,-1-2 1 16,-1-3 5-16,4-5-5 15,2-1-1-15,0-2 0 0,-3 2-1 16,-3 2 1-16,-3 8 0 16,-6-4 1-16,-6 8-2 15,0-4 1-15,-5 2 0 16,-2 2 0-16,-3-8 6 16,-3 0 10-16,-1-5-8 15,2 4 11-15,-3-9 2 16,-3 5 2-16,2 0-1 15,-2 2 2-15,-4 3 3 16,0 2-7-16,1 4-13 16,-3-2 2-16,2 0-3 15,-2 0-6-15,-2 4 0 0,-5-8-7 16,-2 0-4-16,-4 0 11 16,-4-2 1-16,0-2 16 15,-1-2-7-15,-1-2-9 16,-6-5 0-16,-4 7-1 15,-4-8-13-15,-8 6-5 16,-6 4 10-16,-4 2 7 16,-5 8 2-16,-6 4-1 15,-3 6 1-15,-10 0 0 16,-8 6 6-16,-8 0-6 16,-9 0-1-16,-3 0 1 15,-2 0-1-15,-6 0 2 16,0 0-2-16,-1 0 5 15,-1 0-5-15,-1 2 0 16,2 2 1-16,1-2 5 0,0 2-5 16,2 2-1-16,-3 0 0 15,8 6-1-15,-1-2 1 16,5 2 0-16,-3-2-5 16,2 4 5-16,3-4 0 15,5 6 0-15,2 2 0 16,1-2 1-16,1 8 0 15,5 2-1-15,-1 6 0 16,5 3 4-16,2 3-4 16,5 4 0-16,5 0 0 15,6 2 0-15,6 4-1 16,6 6 0-16,4 4 0 16,4 13 2-16,3 5-1 0,3 4 1 15,6 4 8-15,6-2 4 16,13-1-13-16,9-15-15 15,10-8 15-15,19-4 6 16,10-4 6-16,13-2-3 16,12-3 0-16,13-9-3 15,6-6-5-15,9-6 0 16,5-8 5-16,11-6-6 16,0-10-24-16,6-4-27 15,-6-6-49-15,4-2-133 16,-8-6-283-16,141-54-597 15</inkml:trace>
  <inkml:trace contextRef="#ctx0" brushRef="#br0" timeOffset="159002.59">4504 13074 1615 0,'0'-4'318'0,"0"4"-138"16,-3-2-108-16,3 2-72 0,3 0-15 15,-1 2-69 1,0 6 36-16,1 2-66 0,-3 32-166 15</inkml:trace>
  <inkml:trace contextRef="#ctx0" brushRef="#br0" timeOffset="160589.84">3149 14390 1274 0,'-3'0'318'16,"1"0"-155"-16,0 0-26 15,2-3-14-15,2 3 0 0,-2 0-8 16,2 0-8-1,1-1-13-15,-3 1-16 0,5 0-16 16,-1 9-16-16,5 10 25 16,7 3-50-16,3 0-12 15,6 0 4-15,2-7-4 16,4 2-8-16,0-11-1 16,-2-6-7-16,-6-2-2 15,0-6 9-15,-4-6 0 16,1-4 1-16,-7-8 7 15,-2-2-2-15,1 1-5 16,-4-4-1-16,-6 4 7 16,0-3-5-16,-2 12-1 15,0 4 20-15,0 8 6 0,0 4 0 16,0 2-27-16,7 12-3 16,9 14 3-16,11 20 20 15,11 18-10-15,7 11 4 16,5 13-14-16,4 6-7 15,-5-8-68-15,-2-3 60 16,-16-15 14-16,-6-14-14 16,-15-10 3-16,-8-8 4 15,-8-10-2-15,-5-8 8 16,-7-4 2-16,-1-14 8 16,-14-12 14-16,-2-12-21 15,-7-14 13-15,0-14-7 16,1-6 5-16,4-7-11 15,10 2 17-15,9 4 17 0,7 7-1 16,9 10-11-16,6 12-23 16,3 6-10-16,6 6-48 15,2 8-55-15,1 0-71 16,5 8-88-16,0 2-59 16,22 10-392-16</inkml:trace>
  <inkml:trace contextRef="#ctx0" brushRef="#br0" timeOffset="161358.97">3775 14414 1470 0,'0'-6'324'0,"0"-1"-114"15,0 1-9-15,2-2-39 16,0 0-18-16,3 2-26 16,-1-2-11-16,6-2-40 0,3 2-17 15,1-2-22-15,1-2-19 16,5 4-9-16,-1-2-11 16,2 6-66-1,-6 2-97-15,-1 2-130 0,-3 6-79 16,-9 28-156-16</inkml:trace>
  <inkml:trace contextRef="#ctx0" brushRef="#br0" timeOffset="161525.34">3829 14534 1431 0,'0'-4'499'0,"2"-4"-344"15,5-6-47-15,8-4-39 16,5-4-24-16,5 2-27 0,-3-1-18 15,1 3-50-15,-2 0-83 16,2 4-112 0,17-26-376-16</inkml:trace>
  <inkml:trace contextRef="#ctx0" brushRef="#br0" timeOffset="161786.26">4035 14105 1662 0,'0'-3'360'16,"0"2"-88"-16,0 1-85 0,0 0-80 16,8 4-59-16,0 12 60 15,10 4 1-15,4 10-31 16,7 0-19-16,5 0-23 16,-1-4-17-16,6 0-8 15,-6-4-10-15,-7 0-1 16,-6-4-13-16,-2-2-33 15,-5-4-43-15,-2 1-67 16,-1-4-136-16,1-4-47 16,5 3-323-16</inkml:trace>
  <inkml:trace contextRef="#ctx0" brushRef="#br0" timeOffset="162976.7">3721 15759 824 0,'0'-2'1113'16,"-2"-2"-817"-16,0 0-25 15,2 4-89-15,0-4-88 16,0 4-53-16,2 4-27 16,9 0-13-16,3 14 5 15,6 4 5-15,5 6-10 16,3 2 1-16,-3 6-1 16,-3-10-1-16,-3-3-10 15,-6-14-28-15,-9 1-28 16,-4-7 17-16,-4-7-4 15,-9-10-67-15,-6-7-10 0,-7-7 64 16,-1-8 46-16,-5-2 20 16,-1-4 15-16,0 2-3 15,4 0 15 1,4 4 7-16,12 10 22 0,-1 8 8 16,12 5-7-16,2 9-12 15,12 3-43-15,3 2 7 16,14 8 4-16,6 4 19 15,17 5-7-15,0 5-8 16,6 3-1-16,1 0-5 16,-3-4-2-16,-3-4-8 15,-8-4 7-15,-7-6-8 0,-12-6 0 16,-8 0 2 0,-5-4 10-16,-7-4 15 15,-2-6 36-15,-4-4-14 0,-2-8 4 16,-6-8 2-1,-5 0-4-15,-5-8-6 0,-6 4-18 16,2-5 3-16,-5 1-13 16,6 14 2-16,4 4-8 15,6 12 5-15,4 6-16 16,3 0-28-16,2 4-35 16,4 4-54-16,0-4-120 15,2 8-138-15,32 28-149 16</inkml:trace>
  <inkml:trace contextRef="#ctx0" brushRef="#br0" timeOffset="163246.91">4442 15454 1783 0,'-3'-4'606'16,"3"4"-366"-16,0 0-48 15,3-4-96-15,8-2-77 16,4-8-18-16,7-2-1 16,5-4-10-16,2 4-68 0,-2-2-116 15,-5 10-125-15,14 2-243 16</inkml:trace>
  <inkml:trace contextRef="#ctx0" brushRef="#br0" timeOffset="163405.43">4519 15611 1865 0,'2'-6'363'0,"7"-2"-139"16,3-9-146-16,5-2-62 15,10-4-16-15,-2 1-96 16,4 0-99-16,0 0-166 0,29-36-709 16</inkml:trace>
  <inkml:trace contextRef="#ctx0" brushRef="#br0" timeOffset="163730.76">4822 15194 1774 0,'-2'10'305'16,"0"4"-64"-16,0 12-97 16,8-2-81-16,7-2-34 0,8-6-1 15,3-2-11-15,-1-10 5 16,5-4 4-16,-3-8 2 15,-3-10 31-15,-1-4 16 16,-8-6-5-16,-7-2 4 16,-4-1-11-16,-6 7 9 15,-7-3-15-15,-9 4-44 16,-6 7-13-16,-3 6-17 16,-8 6 1-16,0 10-65 15,-1 14-111-15,0 12-168 16,-34 79-297-16</inkml:trace>
  <inkml:trace contextRef="#ctx0" brushRef="#br0" timeOffset="166052.37">836 6204 1312 0,'-5'-2'678'0,"1"0"-518"15,-2-2-53-15,4 4-16 16,2 0-37-16,0 2-13 15,0 0-17-15,2 8 1 16,0 8 35-16,4 8-6 16,1 6 6-16,9 4-13 15,2 5-23-15,6-4-6 16,1 2-17-16,1-7 0 0,-3-6 9 16,-3-8-10-16,-2-6-1 15,-5-10 1-15,-2-10 7 16,2-4 28-16,-1-8-35 15,3-8-3-15,-4-2 2 16,-6-6 1-16,-3 4 1 16,-6-3-1-16,0 5 9 15,-2 2-8-15,2 10 8 16,2 8 9-16,0 8-18 16,4 10-17-16,7 16 17 15,5 18 37-15,7 21-1 16,6 21-19-16,2 12-7 15,2 10-3-15,19 67-6 16,-37-119-1-16,13 48 0 0,-7-12 0 16,-9-15 1-16,-10-14-1 15,-8-10 1-15,-5-15 8 16,-3-12-3-16,-5-12 13 16,4-10 31-16,-5-14-1 15,-3-12-19-15,0-12-9 16,8-17-6-16,1-8-3 15,9-12-6-15,7-5-1 16,9 2-5-16,7 4-17 16,0 6-50-16,8 13-70 0,-2 7-212 15,18-42-273 1</inkml:trace>
  <inkml:trace contextRef="#ctx0" brushRef="#br0" timeOffset="166307.12">1407 6316 1983 0,'2'-4'354'15,"4"-4"-234"-15,6-2-63 0,12-4 1 16,3 2-17 0,4-2-41-16,2 4-39 0,-2 0-131 15,-4 6-143-15,18 16-375 16</inkml:trace>
  <inkml:trace contextRef="#ctx0" brushRef="#br0" timeOffset="166452.94">1507 6461 1899 0,'3'-2'327'0,"5"0"-225"15,8-6-50-15,4-2 10 16,5-2-37-16,0-1-25 16,7-1-121-16,50-22-242 0</inkml:trace>
  <inkml:trace contextRef="#ctx0" brushRef="#br0" timeOffset="167011.34">1993 6110 1813 0,'0'0'285'0,"0"0"-162"0,-3 0-17 15,3-2 8-15,0 2-15 16,0 0-15-16,3-2-21 16,-1 2-4-16,-2-2-8 15,2 0 12-15,0-4-18 16,-2-4-35-16,2-2 10 16,-2-2 8-16,0 4-4 0,-2 3 11 15,0 3-2 1,-2 7-6-16,-3 1-11 0,1 6-14 15,-6 4-2-15,3 2 0 16,3 0-1-16,4-4 0 16,6-4 0-16,0-4-5 15,1-4-9-15,3-4-1 16,2-4 16-16,3 0 23 16,-2-6-10-16,-2 1-7 15,-5 0-6-15,-4 1-13 16,-2 1-17-16,-4 6-44 15,-4 1-62-15,2 5-182 16,-13 16-318-16</inkml:trace>
  <inkml:trace contextRef="#ctx0" brushRef="#br0" timeOffset="167404.79">2269 5843 1795 0,'0'-2'510'0,"-2"2"-402"0,-3 2-51 16,3 4-20-16,-2 8 55 16,-3 8 7-16,-2 6-24 15,7 2-38-15,8-2-13 16,6-2-18-16,7-2 0 0,10-3-6 15,5-2 0-15,0-5 2 16,1-1 19-16,-1-1-5 16,-5-2-2-16,-12 4-1 15,-1-4-12-15,-9 0 8 16,-7-2-8-16,-5 0 11 16,-2 4-1-16,-6 0-1 15,-2 4-9-15,-5 0-1 16,-3-8-28-16,-6 0-74 15,2-8-89-15,-4-2-121 0,3-8-173 16,-44-48-386 0</inkml:trace>
  <inkml:trace contextRef="#ctx0" brushRef="#br0" timeOffset="167563.57">2379 5747 1822 0,'28'-16'366'0,"8"0"-168"15,35-18-36-15,6 2-11 16,-5-3-34-16,-3 7-46 16,-13 2-46-16,-12 8-25 15,-8 6-111-15,-9 6-258 16,-13 12-576-16</inkml:trace>
  <inkml:trace contextRef="#ctx0" brushRef="#br0" timeOffset="168622.74">1174 7632 1988 0,'-4'-2'361'0,"4"2"-202"0,-4 0-81 15,4 0-22-15,2 6-31 16,1 10 34-16,6 4 14 15,2 2-29-15,-1 2-5 16,2-6-29-16,-5-2-2 16,1-4 1-16,-6-6-9 15,0-6 9-15,-2 0 9 16,-2-4 6-16,-4-8 11 16,-1-6-35-16,-8-10-18 15,1-8 18-15,-6-4 0 16,3-2 0-16,1 2-1 15,3 3 0-15,6 12-7 16,3 7 8-16,4 7 13 0,0 9-13 16,6 2-12-16,5 4 12 15,12 6 0-15,8 7-1 16,7 5 1-16,1 1-1 16,4 0 1-16,-1-4-1 15,-2-4-6-15,-1-3-13 16,-8-8 20-16,-10-6 0 15,-2-2-5-15,-11-8 5 16,-1-6 15-16,-6-6 21 16,-1-5 6-16,-6-7 12 15,-2-4-15-15,-6-6-12 16,-1 2 5-16,-1 6-4 16,1 4-14-16,4 13-1 0,3 12-13 15,4 5-4 1,4 4-61-16,-2 6-116 15,4 10-125-15,10 56-281 0</inkml:trace>
  <inkml:trace contextRef="#ctx0" brushRef="#br0" timeOffset="168940.61">1714 7369 2075 0,'0'-2'469'0,"2"0"-376"16,-2 0-45-16,5-2-6 16,1-4-3-16,6 2-7 15,-1-4-16-15,3 0-14 16,3 0 4-16,-1-2-6 15,-3 6 0-15,1-2-42 16,-6 0-75-16,1 0-67 16,2 0-19-16,3-2-77 15,6-6-261-15</inkml:trace>
  <inkml:trace contextRef="#ctx0" brushRef="#br0" timeOffset="169141.41">1812 7467 1869 0,'4'-4'313'16,"8"-2"-211"-16,1-8-25 15,3 4 4-15,3-2-29 16,-2 2-50-16,-2 0-2 15,1 2-138-15,-3 0-189 16,5-16-1023-16</inkml:trace>
  <inkml:trace contextRef="#ctx0" brushRef="#br0" timeOffset="169539.55">2109 7135 2054 0,'0'1'300'0,"0"-1"-220"15,0 0-49 1,0 0 43-16,2 0 26 0,0 0-13 15,2-1-37-15,-2-3-25 16,1 1 13-16,1-1 22 16,3-6 6-16,2 0-24 15,0-6-12-15,-1 2 9 16,-2-4-8-16,-4 2 4 16,-4 2-10-16,-8 2-17 15,3 6-7-15,1 2-1 16,-3 2-2-16,-5 6-10 15,-3 6-48-15,-1 8-90 16,0 2-105-16,7 0-124 0,11 6-264 16</inkml:trace>
  <inkml:trace contextRef="#ctx0" brushRef="#br0" timeOffset="169938.75">2258 6764 1841 0,'-2'0'303'0,"-1"1"-192"16,-4 5-56-16,1 2 44 0,2 6 44 15,1-1-44 1,3 5-2-16,0-2-44 15,7 4-28-15,6-4-7 16,7 0-9-16,5 0-9 0,6-4-8 16,0-2 7-16,3-2 2 15,-1 2 12-15,-4-2-3 16,-4 2-2-16,-5-2-2 16,-7 2-5-16,-2 0 4 15,-4 2-5-15,-2 0 11 16,-5 2 7-16,-3 2-3 15,-6-2 1-15,-2 2-8 16,-5-2-1-16,-6 0-2 16,-2-3-5-16,-1-1-33 15,-4-9-72-15,-2-2-133 0,2-6-97 16,-42-39-304-16</inkml:trace>
  <inkml:trace contextRef="#ctx0" brushRef="#br0" timeOffset="170127.99">2347 6661 1610 0,'15'-12'373'0,"8"0"-214"16,17-12-72-16,5-2 33 16,1 4-33-16,1-2-79 15,-7 4-8-15,-4 4-230 16,5-8-591-16</inkml:trace>
  <inkml:trace contextRef="#ctx0" brushRef="#br0" timeOffset="170849.21">1895 8029 2039 0,'-2'-3'318'16,"6"3"-237"-16,0 0-54 15,7 0 64-15,3 0 20 16,3 0 5-16,10-9-14 15,7-1-24-15,8-11-29 16,5-7-7-16,8-8-6 16,8-4-15-16,-3-8-1 15,5-6-8-15,-3 2 1 16,0-4-13-16,-2-8 6 16,3-5-5-16,-7-9-1 15,-5-10 0-15,-7-6 0 16,-6-4-1-16,-9-3 0 15,-8 5 2-15,-11 6 4 16,-5 10-5-16,-14 15-1 16,-4 18-20-16,-14 8 20 0,0 13 1 15,-8 4 7-15,-8 4-6 16,-3 0 0-16,-8 2 0 16,-9 4 1-16,-1 4-2 15,-11 8-1-15,-6 8-11 16,-8 4-9-16,-9 12-6 15,0 6 6-15,-3 8-1 16,-5 4 8-16,-1 8 14 16,0 5 0-16,0 7-5 15,4 6 5-15,5 6 1 0,5 6 5 16,6 12 9-16,-34 67 4 16,26 21-5-16,41 7-1 15,45-71 2-15,16-66 0 16,11-3-14-16,2-6-1 15,24 38-1-15,17-15-8 16,5-16-1-16,17-16 10 16,6-14 13-16,5-12 5 15,6-10-7-15,-2-12-4 16,-1-12-7-16,2-8-6 16,-7-8-37-16,-6-4-61 15,-8-2-137-15,60-105-416 16</inkml:trace>
  <inkml:trace contextRef="#ctx0" brushRef="#br0" timeOffset="171652.8">961 7026 1837 0,'3'-4'321'0,"1"4"-205"16,11 0-77-16,12-4 106 15,22-2 10-15,16-8-13 16,24-4-40-16,71-16-37 16,34-6-23-16,7-16-12 15,-72 17-17-15,-7-12-4 16,-61 25-7-16,-3-3 4 15,-2 1-6-15,54-26 1 0,-11-4-1 16,-8 2-8-16,-13-3-2 16,-16 1-5-16,-16 0 3 15,-16-6-17-15,-14-6-4 16,-12-2 0-16,-12-2 11 16,-15 5 2-16,-4 9 15 15,-11 10 5-15,-5 12 14 16,-5 0 2-16,-10 8 2 15,-4 0-4-15,-9 0-1 16,-6 6 5-16,-4 2-4 16,-6 4-14-16,-1 4 2 15,-3 3-2-15,-2 5-1 16,-13 9-5-16,-60 12 0 0,-19 10-1 16,-29 4-1-1,66 6 8-15,2-3-8 0,3 6 8 16,12-2 0-1,73-18 9-15,11 2-8 0,5 0 8 16,-39 26 2-16,19 8 8 16,15 13-2-16,14 15 5 15,15 12-1-15,24 14-12 16,37 59 2-16,-9-113-10 16,43 52 5-16,21-12-6 15,74 31-11-15,19-43 11 16,1-26-8-16,-70-32 7 15,-66-16-69-15,-2-4-86 16,-3-4-80-16,52 0-228 16,100-28-666-16</inkml:trace>
  <inkml:trace contextRef="#ctx0" brushRef="#br0" timeOffset="174089.33">20503 12575 1487 0,'-8'0'221'0,"3"0"-79"16,-6 0-10-16,4 0-13 16,5 0-38-16,2-2-5 15,2 2 20-15,-2 0 8 16,0-4 1-16,2 8 0 16,0-8 6-16,3 4-41 15,-1 0-28-15,12-3-21 16,5 3 44-16,12 0-16 15,13-1-32-15,12-3-2 16,5-4-14-16,3-2-1 0,-1 0-22 16,-6-2-17-16,-13 6-25 15,-21 2-46-15,-14 4-49 16,-18 1 36 0,-13 13 48-16,-22 7 63 0,-18 11-1 15,-16 4-13-15,-2 0 7 16,2-6 19-16,17-10 22 15,22-4 37-15,17-12-5 16,15-2-14-16,13-2-23 16,7-2 4-16,9-2 48 15,16-4 6-15,14-2-26 16,13-4-19-16,-3 2-10 0,-4 0-1 16,-8 2-2-1,-14 4 1-15,-12 0-5 0,-15 6 5 16,-9-2 2-16,-6 2 22 15,0 2-12 1,-3-2 13-16,-4 2-4 0,-2-2 2 16,-5 4-19-16,-6-2-11 15,3 0-10-15,4 2 4 16,5-2-5-16,8 4-35 16,2 6-146-16,8 24-476 15</inkml:trace>
  <inkml:trace contextRef="#ctx0" brushRef="#br0" timeOffset="175311.12">19526 14801 1641 0,'0'-3'466'0,"0"3"-369"0,3 0 25 16,3 0-34 0,4-1-44-16,15-2-8 0,13 2 25 15,11-8 1-15,5 5-13 16,13-4-8-16,1 2-8 15,10-3-6-15,2 0-8 16,3 1-8-16,-1-2-4 16,-1 0-6-16,-6 2-1 15,-10-2 0-15,-12 4 0 16,-17 2-20-16,-16 2-37 0,-16 2-28 16,-17 4-67-1,-20 4 67-15,-23 10-70 0,-18 5-55 16,-22 4 14-1,-6-4 55-15,0-1 99 0,3-8 42 16,13-2 118-16,16-2-17 16,12-9 28-16,24 6 1 15,18-7-19-15,11 0 5 16,14 0-53-16,14-4-32 16,6 1-2-16,17-2 4 15,16-3 7-15,9-6-14 16,5 1-2-16,5-2-3 15,-1 1 10-15,-6 1 13 16,-12 1-11-16,-9 6-17 16,-24 2-16-16,-11 4-39 15,-18 4-81-15,-20 1-97 16,-109 31-92-16</inkml:trace>
  <inkml:trace contextRef="#ctx0" brushRef="#br0" timeOffset="177164.01">14550 14690 1477 0,'-9'-6'367'16,"-2"4"-238"-16,-6-4 0 16,1 4-36-16,3 0-46 0,-1 2-25 15,3 0-8-15,2 0-5 16,-3 0 18-16,2 0 12 16,-2 2 6-16,-3 0-2 15,-6 2-2-15,0 6-8 16,-6 0-6-16,-4 2-8 15,2 6 1-15,-2-4-2 16,-1 0 3-16,1 3 9 16,2 1 7-16,0 1 2 15,0 6-3-15,4 3 9 16,-1 4 3-16,1 8-6 16,1 4-3-16,-1 4-21 15,7 6 6-15,5-4-15 16,1 7-8-16,8 5 6 0,8-2-7 15,10-4-1-15,7-2-6 16,3-4 7-16,9-6 12 16,3-3-10-16,6-5 4 15,0-6 7-15,8-2-7 16,-6-6-6-16,1-4 1 16,-3-4 14-16,-2-2-15 15,1-6 6-15,-2-2 3 16,-1-4 3-16,1-10 1 15,0-6 1-15,1-6 4 16,3-6-5-16,1-12 16 0,-2-1-8 16,-1-7-3-1,-3 6 0-15,-5 2 0 0,-4 2-2 16,-12 14 7-16,-3 2-4 16,-3 10-1-16,-7 6-3 15,-4-4-7-15,2 6 5 16,-4 0-13-16,2-4-5 15,-4-2-4-15,-2-2-44 16,-3-2-37-16,-7-8-72 16,-6-6-216-16,-50-73-481 15</inkml:trace>
  <inkml:trace contextRef="#ctx0" brushRef="#br0" timeOffset="178105.69">14296 13341 800 0,'3'0'919'0,"-3"0"-780"16,0-2 8-16,4 2 3 16,2 0-61-16,3 0 11 15,7 2-2-15,9 0-17 16,-1-2-26-16,5 0 1 15,5-2-11-15,4-8-6 16,1 0-6-16,5-6-14 16,8-6-8-16,0-8 2 0,-2-5-7 15,4-5-5 1,-7 0 12-16,-7 2 2 0,-9-2-9 16,-6-2-5-16,-10 2 8 15,-3-6-1-15,-6-3-8 16,-6-5 0-16,-6 3-10 15,-8-2-4-15,-1 3 13 16,-8 6 1-16,-1 4-15 16,-8 8 6-16,-1 6 9 15,-5 5 1-15,-1 7-1 16,-4 6 1-16,-2 7-1 16,-2 2-1-16,-1 6 0 15,-2 3 1-15,2 2 0 16,-1 6 1-16,-5 4 0 0,4 6-1 15,-2 8 1-15,-2 4 0 16,-2 14 1 0,4 2 11-16,8 8 2 0,11 8-1 15,13 3-5-15,15 3-9 16,21 0-3-16,24-7-17 16,27-10 20-16,24-8 0 15,83 11-36-15,38-20-146 16,-18-36-355-16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4:22.315"/>
    </inkml:context>
    <inkml:brush xml:id="br0">
      <inkml:brushProperty name="width" value="0.05292" units="cm"/>
      <inkml:brushProperty name="height" value="0.05292" units="cm"/>
      <inkml:brushProperty name="color" value="#FF0000"/>
    </inkml:brush>
  </inkml:definitions>
  <inkml:trace contextRef="#ctx0" brushRef="#br0">12481 6829 1666 0,'0'0'253'0,"0"0"-185"16,-4 0 11-16,4 0 40 15,0 0-11-15,-2 0-35 16,2 0-4-16,0 0-3 16,0 0-9-16,-2 0-12 15,2 0-10-15,2 0-8 16,-2 0 16-16,0 0-14 0,6 0-13 15,-4 0-16 1,9 0 0-16,9 0 45 0,11-1 3 16,11-3-18-16,5-2-9 15,0-5-6-15,-2 1-4 16,-5 2-1-16,-5-2-1 16,-2 2-8-16,-8 2 1 15,-8 1-2-15,-7 1 0 16,-6 4-5-16,-4 0 4 15,-2 1-22-15,0-1-13 16,-6 7-66-16,-9 0-34 16,-5 10-128-16,-16 1-57 15,-4 1-175-15,-63 28-209 16</inkml:trace>
  <inkml:trace contextRef="#ctx0" brushRef="#br0" timeOffset="182.68">12547 6940 283 0,'-4'0'996'0,"2"2"-702"16,-1-2-120-16,3 2-24 15,5-4 0-15,4 0-34 16,8-2 11-16,14-2-4 16,8-8-36-16,3 0-16 15,0 2-23-15,-2-4-11 16,-4 2-14-16,-3 0-4 16,-8 6-8-16,-4-2-11 15,-7 6-8-15,-7 0-134 16,-5 4-312-16,-29 0-1355 15</inkml:trace>
  <inkml:trace contextRef="#ctx0" brushRef="#br0" timeOffset="1201.24">12157 8069 1675 0,'0'0'373'0,"0"0"-268"16,2 0-54-16,-2 0 104 15,0 0-5-15,0-2-74 16,0 2-29-16,0-2 10 16,0 2 12-16,2 0-20 15,0 0-14-15,3-2-17 16,9 0-11-16,8-2 26 16,14-4-10-16,6-2-5 15,5-3-6-15,4-2-6 16,-2-1-5-16,-1 0 1 15,-2 0-1-15,-7-2 0 16,-4 5 5-16,-5-1-6 0,-12 6 1 16,-11 5-1-16,-5 3 0 15,-2 0-18-15,-9 0-6 16,-7 6-33-16,-13 2-42 16,-15 10-11-16,-8 1 1 15,2 6 17-15,-4-1 34 16,10-5 46-16,7-2 12 15,14-5 17-15,9-6 4 16,12-4 13-16,6-2-28 16,12 0 11-16,11-2 28 15,10-6-14-15,10-4-7 16,2-3-7-16,-3 2-10 16,-3 1 5-16,-9 1 5 0,-12 6 5 15,-4 1-1 1,-12 4-21-16,-6 0-27 0,-6 2-59 15,-14 4-124 1,-71 24-318-16</inkml:trace>
  <inkml:trace contextRef="#ctx0" brushRef="#br0" timeOffset="2339.33">12325 6649 1543 0,'-3'2'207'0,"3"-2"-142"15,0 0 25-15,0 0 12 16,0 0-74-16,0 0-28 15,3 2-9-15,-1 2-7 16,4 2-89-16,32 16-206 0</inkml:trace>
  <inkml:trace contextRef="#ctx0" brushRef="#br0" timeOffset="2571.35">12990 6625 1895 0,'0'-2'282'16,"-2"2"-208"-16,2 0 10 0,0 0 39 15,0 0-123-15,-2 2-66 16,-2 4-149-16,-39 8-438 15</inkml:trace>
  <inkml:trace contextRef="#ctx0" brushRef="#br0" timeOffset="4092.96">12377 8185 1171 0,'3'0'819'0,"1"-2"-720"15,8-4-69-15,4-2 87 16,7-4 28-16,4-6-62 16,5-4-25-16,1-2-10 15,0-2 0-15,1-2 9 16,-1-3 3-16,-2-2-3 15,-2-2 0-15,4-5-10 16,-4 0-14-16,-2-2-8 16,-2 0-4-16,-5 2-9 0,0 2-4 15,-6 0 10-15,-6 0-17 16,3-2-2-16,-3-4 2 16,-6-2-1-16,0 1 18 15,0 5-18-15,-2 0 23 16,2 8-17-16,-4 2 3 15,2 6-9-15,-4 1-1 16,-2 5 1-16,0 0 18 16,-7-1-16-16,4 1-1 15,-5 1 7-15,-1-2-8 16,1-2 0-16,-1 2 0 16,-1 0 0-16,3 6 1 15,-1-2-1-15,-1 5 0 16,-1-2 0-16,-1 0-2 0,-6-2-7 15,-3 6 8 1,1-2 1-16,-6 4-1 0,1 0 0 16,2 4 0-16,-4 0 1 15,-1 2 0-15,-5 2-1 16,-1 0 1-16,-5 4 0 16,-4 6-1-16,-1 0 0 15,3 4-6-15,-6 4 7 16,-2 4 0-16,2 4 0 15,-2 6-7-15,0 7 7 16,2 3 2-16,11 2-1 16,5 0 0-16,5 2-1 15,4 0-1-15,12-2-5 16,1 2 5-16,7 1-5 16,7-4 6-16,9-2 1 0,0-1-1 15,5-2-1-15,3-8 0 16,3 2-8-16,7-4 9 15,0-3 0-15,2-2 0 16,2-3 1-16,-2-4 7 16,2-3-8-16,-2-1 0 15,-2-4 1-15,-1-2 0 16,-1-2 1-16,-5-4-2 16,1 0 1-16,-8-1 1 15,-3-1-1-15,0 3 0 0,1-6-1 16,-5 3-17-1,1 0-16-15,-2 0-57 0,2 0-99 16,-3 3-138-16,16 5-222 16</inkml:trace>
  <inkml:trace contextRef="#ctx0" brushRef="#br0" timeOffset="6038.78">14077 7967 751 0,'0'0'815'0,"0"0"-710"0,0-2-82 16,0 2-22-16,0 2-1 16,0-2-148-16,-2-9-594 15</inkml:trace>
  <inkml:trace contextRef="#ctx0" brushRef="#br0" timeOffset="7300.98">14590 7820 1592 0,'-2'0'345'0,"2"0"-243"16,0 0 5-16,0-2 55 15,0 2-33-15,0 0-45 16,0 0-21-16,0 0-6 16,0 0 9-16,0 0 1 15,-2 0-19-15,2 0-7 16,0 0-13-16,0 0 5 15,2 0-10-15,-4 0 1 16,2 0 0-16,0 0-8 16,0 0 1-16,0 0-10 0,0 0 11 15,0 0-12 1,0 0 3-16,0 0-8 0,0 0 7 16,0 0-7-16,0 0 1 15,0 0-1-15,0 0-1 16,0 0 0-16,0 0 0 15,0 0 0-15,0 0-1 16,0 0-6-16,11 0 14 16,0 0-4-16,9 0-3 15,7-2 6-15,-3 0-5 16,5 0-1-16,-4-4 0 16,-3 4-6-16,2 0 6 15,-5 0 0-15,-4 0 0 16,1 0-15-16,-6 2 14 15,-4-2 0-15,-3 2 0 0,-6 0 0 16,2 2-8-16,-1-2 9 16,-3 2-25-16,-10 6 16 15,-9 6-14-15,-8 2-13 16,-5 0 14-16,-2-1 13 16,6-5 7-16,2-1 2 15,5-5 0-15,5-2 0 16,5 1 1-16,5-3 0 15,7-3 5-15,2 3-5 16,2 0-1-16,2-2-1 16,2 0-6-16,7 0-7 15,5-2 13-15,6-6-5 16,5 2-2-16,-3 2 7 16,-3-3 2-16,-3 2-1 15,-1 5 0-15,-8-2 0 0,-5 4 0 16,-3 0 5-16,-2 0 1 15,-1 0-4-15,-2 0 11 16,-7 2-6-16,-9 5-6 16,-5 0-1-16,-6 4 1 15,3-4-1-15,3 1 0 16,0-1 0-16,9-4 0 16,-1-1-34-16,5 0-101 15,4 1-51-15,3-2-51 16,1 2-123-16,4-7-538 15</inkml:trace>
  <inkml:trace contextRef="#ctx0" brushRef="#br0" timeOffset="9424.94">16061 7888 1480 0,'-2'0'243'16,"2"0"-180"-16,-2 0 6 0,2 0 71 16,0 0-38-16,0 0-48 15,0 0-18-15,2 0 9 16,-2 0 15-16,0 0-11 16,0 0-13-16,2 0-13 15,-2 2-7-15,4 0 19 16,0 5 19-16,3 1-15 15,7-1-12-15,-1-3 1 16,7 0-2-16,7 1-5 0,2-5-8 16,-2 0-2-1,6-2 2-15,1-2 4 16,3 0-16-16,1-5 11 16,-1 0-3-16,0-2-8 0,-1 0-1 15,1-2 0-15,1-1 0 16,-3 0 6-16,4-2-6 15,-4-2 0-15,-3 0-6 16,3 4 6-16,-6-4 0 16,5 2 0-16,-10 2 0 15,0-4 1-15,-4 2 1 16,-1 0-1-16,-6-2 8 16,-2-3-8-16,2 3 14 15,-2-4-8-15,1-1-7 16,-4-5 0-16,6-3 0 15,-5-1 0-15,0-4 0 16,-3 2-1-16,1-2 1 0,0 4 1 16,-5 4-1-16,-2-2-1 15,0 5 1-15,0 2 0 16,0-1 0-16,-2 6 1 16,0-3-1-16,-6 2-1 15,2-2 0-15,-5 2-8 16,0 2 8-16,-9-2-14 15,2 1 6-15,-5-1-4 16,-1-1-1-16,-5 2 4 16,-2-4-22-16,-4 2 7 15,0 0 8-15,0 4 8 16,-1 4 4-16,1 0 5 0,-3 4 0 16,3 4-1-16,-2 4 0 15,2 2 1-15,-1 0 0 16,1 0 0-16,4 0 6 15,2 2-5-15,2 2 0 16,-2 2 0-16,6 2-1 16,-3 6 1-16,2 2-1 15,-5 4 1-15,2 4-1 16,2-2 1-16,6-2 0 16,2-2-1-16,7-6-1 15,-1 6-15-15,11-2-118 16,11 4-131-16,45 31-210 15</inkml:trace>
  <inkml:trace contextRef="#ctx0" brushRef="#br0" timeOffset="11301.16">19013 7872 1759 0,'0'-2'497'0,"-2"4"-395"0,0-4 108 15,2 4 37-15,-8-2-71 16,8 0-67-16,-2 0-22 16,2-2-27-16,0 2-10 15,0 0-19-15,2 0-17 16,-4 0-14-16,4 0-15 16,1 0-33-16,-3 0-49 15,5 2-127-15,-5 4-453 16,-8 12-428-16</inkml:trace>
  <inkml:trace contextRef="#ctx0" brushRef="#br0" timeOffset="13472.53">12286 9164 1785 0,'2'0'264'0,"6"-4"-195"0,2 0-5 16,11-2 89-16,4-6-54 15,7 2-19-15,11-4-17 16,1 0-8-16,3-3-11 16,0 2-13-16,0 0-11 15,-5 0-14-15,-7 5-6 16,-6 1-28-16,-11 7-53 15,-7 2-62-15,-9 8-77 16,-12 6 56-16,-11 11-73 16,-81 55-305-16</inkml:trace>
  <inkml:trace contextRef="#ctx0" brushRef="#br0" timeOffset="13736.6">12375 9250 730 0,'-17'4'681'0,"5"-2"-416"15,-7 2-97-15,7-4 39 16,10 0-57-16,4-2-40 15,10-2-68-15,5-4 3 16,12-6 0-16,13 0 15 16,5-6-11-16,5 4-13 15,-1-2 2-15,2 4-4 16,-5 2-7-16,-13 2-12 16,-10 6-15-16,-15 4 0 0,-1-2-24 15,-11 4 9-15,-7 2 9 16,-5 4 6-16,-9 4 0 15,-8 2-36-15,-6 4-42 16,2-2-34-16,1-6-25 16,7 2-61-16,-33 6-290 15</inkml:trace>
  <inkml:trace contextRef="#ctx0" brushRef="#br0" timeOffset="17456.3">14966 8941 1319 0,'0'0'293'0,"0"0"-214"16,0 0-11-16,0 0 64 15,0 0-20-15,0 0-53 16,4 0-8-16,-4 0 22 16,0 0-4-16,0 0-13 15,-4 0-17-15,4 0-2 16,0 0 7-16,0 0-16 16,0 0 1-16,0 0 20 15,0 0-8-15,0 0-8 0,0 0-9 16,0 0 0-16,0 0-3 15,0 0-5-15,0 0-7 16,0 0 3-16,0 0-4 16,0 0 2-16,0 0-8 15,0 0 11-15,0 0-2 16,0 0 16-16,0 0-8 16,0 0-2-16,0 0-4 15,0 0 1-15,0 0-5 16,0 0-2-16,0 0-7 15,0 0 0-15,0 0 6 0,0 0-5 16,0 0 0 0,0 0 6-16,0 0-1 0,0 0 5 15,0 0-11-15,0 0 6 16,0 0 0-16,0 0-6 16,0 0 1-16,0 0-1 15,0 0 0-15,0 0 0 16,0 0 0-16,0 0-38 15,0 0-94-15,0 0-159 16,-8 2-335-16</inkml:trace>
  <inkml:trace contextRef="#ctx0" brushRef="#br0" timeOffset="21791.12">17150 9060 1704 0,'-4'-3'1063'15,"4"2"-912"-15,-7-4-151 16,5 5-6-16,0 0-4 0,2 0-11 16,-2 0-216-16,0 2-234 15,-30 10-317-15</inkml:trace>
  <inkml:trace contextRef="#ctx0" brushRef="#br0" timeOffset="35840.3">12404 9475 1130 0,'0'0'197'16,"0"-3"-139"-16,0 3 2 15,0 0 36-15,2 0-27 0,-2 0-13 16,0 0-13-16,0 0 28 16,0 0 5-16,0 0-8 15,0 0 13-15,0-1-5 16,-2-2-23-16,2 2-26 15,-4-1-3-15,2 0 6 16,0 0-20-16,-3-1 13 16,1 3-17-16,-3-1-6 15,0 1 8-15,-2 0 5 16,-2 0 2-16,0 0-6 16,0 1 17-16,2 2 4 15,-4-1-15-15,2 0-5 16,-3 0 8-16,-1-2-3 0,3 1 2 15,1 2 10-15,3-3-3 16,-6 1-3-16,1 6-8 16,1-5 7-16,-1 2-10 15,0 1-2-15,-1 2-7 16,1 1 5-16,-1-2-4 16,1 2 8-16,2 2 1 15,-5-2-5-15,6 4 4 16,-2 0-8-16,-3 0 5 15,5 0 1-15,-1 2 2 16,1-2 4-16,-4 2 4 16,3-2 0-16,0 4 6 0,-1-4 10 15,4 6-11-15,1 2-5 16,-2 4 0-16,2 2-5 16,1 4-12-16,-3 1 8 15,5-3-9-15,-1-1 0 16,0 0 0-16,1-4 6 15,2 0 3-15,0-3 2 16,2-2 7-16,0 0-9 16,0 2 4-16,2 0-12 15,0 0 0-15,0 0 14 16,2 2-6-16,1 2-7 16,4-2 5-16,0 0-1 15,2-1-5-15,3 1 7 0,3 0-7 16,3 2 6-1,3-5-7-15,-1 2 0 0,5-1 0 16,-3-2 1-16,5-4 5 16,4 0-4-16,4-6-1 15,-5-4 1-15,9-4-1 16,-1-6 8-16,2-4-7 16,1-6 5-16,-4-4-5 15,3-4 5-15,1-4-6 16,-3-3 6-16,-3-2-6 15,0-2 0-15,-3-1 11 16,-13 0-5-16,2-2 5 16,-9-2-11-16,-4 0-1 15,-1-4 1-15,-9-4 5 0,-6 1-6 16,-7-3 0 0,-3 4 2-16,-3 2-1 0,2 2 0 15,-3 8 0-15,2 0 0 16,0 4-1-16,-6 2 5 15,4 1-6-15,-7 4 2 16,-2 1-1-16,5 3 6 16,-6 6-5-16,4 0-1 15,0 5 0-15,3 1 1 16,1 3 0-16,1 1-1 16,4 1 1-16,-3 2-2 15,7 2 1-15,-3-2-1 16,3 3-5-16,-1-2-3 0,1 5-27 15,-5 2-32 1,2 9-115-16,-2-2-126 0,-2 46-207 16</inkml:trace>
  <inkml:trace contextRef="#ctx0" brushRef="#br0" timeOffset="36681.71">13296 8985 1918 0,'-3'0'148'16,"-1"0"-148"-16,0 0-13 15,-4 4 7-15,2 0-203 16,-3 22-325-16</inkml:trace>
  <inkml:trace contextRef="#ctx0" brushRef="#br0" timeOffset="36867.33">13318 8977 1608 0,'0'0'317'0,"-2"0"-304"0,2 0-13 16,4 0-37-16,-2 4-199 15,7 4-998-15</inkml:trace>
  <inkml:trace contextRef="#ctx0" brushRef="#br0" timeOffset="37046.97">13396 9011 1739 0,'0'0'176'0,"0"0"-176"15,0 2-152-15,11 14-79 16</inkml:trace>
  <inkml:trace contextRef="#ctx0" brushRef="#br0" timeOffset="37237.56">13507 9033 1986 0,'-6'-1'350'16,"6"1"-340"-16,-4 0-10 16,0 0-37-16,1 6-239 15,-6 13-839-15</inkml:trace>
  <inkml:trace contextRef="#ctx0" brushRef="#br0" timeOffset="42253.63">19392 8458 1771 0,'0'-2'309'0,"0"2"-167"16,0-6-14-16,2 6 17 16,-2 0-16-16,0-2-31 15,2 4-40-15,0-2-29 0,7 8-7 16,7 8 32-16,9 14 3 15,4 10-28-15,-3 8-16 16,0 6-13-16,-5 0-4 16,-3-3-86-16,-7-5-183 15,-7-4-242-15,-10 12-470 16</inkml:trace>
  <inkml:trace contextRef="#ctx0" brushRef="#br0" timeOffset="42550.23">19865 8354 2159 0,'0'0'348'0,"-1"6"-268"16,1 6-79-16,-5 22 76 15,-3 22 43-15,-3 26-35 16,-5 14-47-16,-7 9-14 16,4-5-12-16,-4-8-12 15,5-10 1-15,1-8-1 16,3-7-16-16,1-11-24 16,-4-6-50-16,5-12-69 15,-4-2-155-15,-22 16-276 16</inkml:trace>
  <inkml:trace contextRef="#ctx0" brushRef="#br0" timeOffset="43233.59">20075 9156 1806 0,'0'-2'619'0,"-2"-1"-377"16,2 0-89-16,0 3 0 15,-2-2-32-15,4 2-44 16,-2-2-47-16,2 2-30 15,1 0-9-15,-1 0-15 16,-2 0-39-16,0 0-80 16,0 2-170-16,16-12-330 15</inkml:trace>
  <inkml:trace contextRef="#ctx0" brushRef="#br0" timeOffset="43580.08">20397 8887 1911 0,'-2'-2'586'0,"2"2"-442"0,-3 0-93 16,3 0 51-16,0 2-27 15,-2 4-46-15,-5 16-8 16,3 4 0-16,-1 10-11 15,10-3-2-15,8-4-8 16,7 0 2-16,7 0-2 16,6-2 1-16,-2-5 9 15,1-6-9-15,-10 2 1 16,-3 0-1-16,-5-4 13 16,-7 0 1-16,-3-4-15 0,-6 4 1 15,0-6 1-15,-7 6-2 16,-9-4-63-16,-1-2-177 15,-13-6-229-15,-50-36-123 16</inkml:trace>
  <inkml:trace contextRef="#ctx0" brushRef="#br0" timeOffset="43721.23">20693 8695 1766 0,'47'-31'499'16,"1"5"-352"-16,51-28-78 15,-3 8 9-15,-7 4-78 16,-11 12-53-16,31-2-314 0</inkml:trace>
  <inkml:trace contextRef="#ctx0" brushRef="#br0" timeOffset="44731.4">19017 8745 1631 0,'0'-2'361'0,"-2"-1"-224"16,2-1-17-16,-2 3 52 15,2 2-20-15,0-1-83 16,-2 11-68-16,0 9 7 0,-6 10 35 16,-2 12-14-16,-1 2-14 15,-3-4-14-15,-3-4-1 16,5-6-29-16,-5-6-95 15,3-4-58-15,-1-10-38 16,-4-2-58-16,6-13-8 16,2-6 67-16,-2-7 72 15,6-4 147-15,0-2 37 16,4-2 94-16,3 0 91 16,8 4-11-16,5 8-34 15,5 2-42-15,8 12 14 16,8 4-26-16,8 10-23 0,12 8-41 15,-3 2-19-15,-2 2-5 16,-3 1-35-16,-7-4-29 16,-15 4-206-16,-26 39-346 15</inkml:trace>
  <inkml:trace contextRef="#ctx0" brushRef="#br0" timeOffset="46685.28">18101 9033 1830 0,'-2'-1'520'0,"2"-2"-370"0,-2-1-81 16,2 4 78-1,0 0-25-15,2 0-65 0,-2 0-27 16,0 3-20-16,0-6-1 16,0 3-1-16,2 0-1 15,-2 0 5-15,3 0 11 16,-3-4 8-16,2 4 4 15,-2-2-5-15,0 0 6 16,0-2-5-16,0-2-11 16,0-4-13-16,-2 2-1 0,2 4 14 15,-3 2-5 1,3 4-15-16,0-2 11 0,-2 0-11 16,4 0 0-16,-4 0-12 15,2 3-39-15,-2-2-80 16,-6 5-322-16,-24 10-449 15</inkml:trace>
  <inkml:trace contextRef="#ctx0" brushRef="#br0" timeOffset="47023.62">18284 8821 2098 0,'-4'2'380'0,"2"0"-287"0,-5 2-74 15,1 12 5-15,1 2 3 16,0 6-10-16,7 6-11 16,3-2-6-16,9 0 1 15,3 0-1-15,5-8-2 16,3 1 2-16,-2-3 0 15,-4-3 6-15,-3 0 3 16,-7-1 0-16,-1-4 16 16,-4 0-11-16,-8-2-5 0,-2 0-9 15,-1 2-41 1,-3-4-83-16,-6-6-109 0,-51-28-283 16</inkml:trace>
  <inkml:trace contextRef="#ctx0" brushRef="#br0" timeOffset="47153.65">18409 8482 1918 0,'38'-26'379'15,"2"2"-244"-15,38-25-58 16,0 8-1-16,-9 5-76 16,-9 8-129-16,34-7-426 15</inkml:trace>
  <inkml:trace contextRef="#ctx0" brushRef="#br0" timeOffset="47506.7">17834 9326 1746 0,'9'8'237'0,"0"-2"-114"0,11 2 12 16,0-2 24-16,9-6-6 16,4-8 3-16,12-14-16 15,16-18-10-15,9-16-23 16,15-22-29-16,11-15-32 15,60-65-5-15,0-24-11 16,-11-25-18-16,-72 65-12 16,-17 9-18-16,-20 11-43 15,-30 68-46-15,-4 10-170 16,-2 14-187-16,-33-81 125 16</inkml:trace>
  <inkml:trace contextRef="#ctx0" brushRef="#br0" timeOffset="48287.02">20287 9406 1087 0,'-13'8'225'0,"2"4"-137"16,-9 11-50-16,0-4-16 15,4-1 19-15,5-10 88 16,-2-3 18-16,5-5 37 0,2-5 5 16,2-4-37-16,2-8 26 15,6-2-2-15,8-8-40 16,9-5-44-16,8-4-1 15,14-4-11-15,10-8-34 16,12-2-19-16,9-8-10 16,6 0 2-16,4-3-3 15,-1 5-16-15,-6-2-1 16,-5 6-11-16,-17 10-17 16,-18 10-64-16,-18 14-64 15,-21 12-218-15,-55 7-488 16</inkml:trace>
  <inkml:trace contextRef="#ctx0" brushRef="#br0" timeOffset="48699.5">21457 8771 1496 0,'2'0'940'0,"2"-2"-728"15,1-2-113-15,9-4-6 16,5-4 34-16,12-4-35 16,8-2-50-16,3 2-27 15,3 2-15-15,-3 1-39 16,-4 5-89-16,-12 5-190 15,-9 6-175-15,-15 9-38 16,-54 45-377-16</inkml:trace>
  <inkml:trace contextRef="#ctx0" brushRef="#br0" timeOffset="48841.14">21522 8923 1183 0,'6'-2'920'0,"6"-4"-699"15,17-2-88-15,8-8 86 16,10-2-70-16,6 0-98 15,8 0-37-15,-5 0-14 16,2 2-132-16,-5 4-337 16,43-26-863-16</inkml:trace>
  <inkml:trace contextRef="#ctx0" brushRef="#br0" timeOffset="49449.08">22442 8217 2403 0,'-4'8'300'0,"-7"6"-240"15,-8 10-45-15,-7 10 13 16,-1 9 8-16,-2-5-18 15,1 0-4-15,14-10-14 16,0-8 0-16,7-10-12 16,7-4 4-16,7-12-26 15,5-6 28-15,4-10-45 16,10-8 36-16,3-10 14 16,-5 2 1-16,3 2 0 0,-4 3 19 15,-8 5 47 1,-5 14-1-16,-4 4-17 0,-6 10-20 15,2 6-19-15,2 6-9 16,5 12 27-16,7 12-8 16,1 7-13-16,6 7-5 15,-1-2 0-15,0-4-1 16,-2 0 0-16,-4-2-44 16,-7-4-52-16,-9-5-67 15,-4-4-34-15,-12-3 1 0,-5-4-14 16,-5 1 49-16,-3-5 77 15,-4-4 84-15,2-6 20 16,6-4 100-16,9-3 39 16,10-1 10-16,6 0 5 15,6-1-9-15,17-1-40 16,6-4 5-16,15-3-32 16,10 0-56-16,1-4-21 15,1 3-15-15,-1-3-6 16,-8 4-35-16,-7-2-94 15,-9-4-385-15,17-35-328 16</inkml:trace>
  <inkml:trace contextRef="#ctx0" brushRef="#br0" timeOffset="49909.96">22820 7742 1869 0,'-23'2'349'15,"-2"0"-250"-15,-22 2-30 16,-2 2 75-16,-2 2-18 16,3-2-21-16,2 2-33 15,6 2-19-15,-1 2-4 16,-1 8 5-16,3 6-10 15,-2 10-5-15,1 9 10 16,0 17-1-16,-3 16-15 0,-21 72-12 16,-3 34 18-16,32 19-20 15,32-72-18-15,24-83-2 16,3-8 0-16,11-4-14 16,35 30 15-16,11-18 0 15,9-11-4-15,-1-22 4 16,3-19 0-16,-1-11 2 15,0-14-1-15,1-11 14 16,-5-10-9-16,-4-12 8 16,-8-14-8-16,-9-13 0 15,-10-15-6-15,2-66-12 0,-53 113-7 16,-3-45 2-16,-25 12-8 16,-21 26-22-16,-32 20-107 15,-236 28-546-15</inkml:trace>
  <inkml:trace contextRef="#ctx0" brushRef="#br0" timeOffset="55149.39">15401 9093 1347 0,'-2'0'323'0,"2"0"-199"0,-3 0 25 16,1-1 11-16,4 1-41 15,-2 0-25-15,0-2 11 16,3 2 0-16,-3 0-24 16,2 0-12-16,0 0-34 15,-2 0-22-15,10-2-13 16,0-3 9-16,13 1 9 15,8-6 2-15,5 2-2 16,1-2-14-16,-3-2-4 16,-8 2-13-16,-5 6-55 15,-10-2-67-15,-7 12-30 16,-8 7 66-16,-9 9 54 0,-12 6-4 16,-11 6 29-1,-3-5 20-15,-7 0 13 0,5-3 54 16,2-6 22-16,13-6 1 15,8-8 3-15,11-4-12 16,7-2-11-16,11-2-37 16,14-8-9-16,8-2 2 15,11-6-13-15,4 0-11 16,1 2-2-16,-7-2-1 16,-9 8 1-16,-15 2-1 15,-7 5-26-15,-11 8 3 16,-8 5-1-16,-11 10 25 15,-10 4 6-15,-6 6 3 16,-1-4-7-16,-1-4 5 16,3-4-6-16,5-8 6 0,11-4-7 15,10-4-14-15,5-2-38 16,6-2-175-16,7-2-115 16,55-16-164-16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8:08.102"/>
    </inkml:context>
    <inkml:brush xml:id="br0">
      <inkml:brushProperty name="width" value="0.05292" units="cm"/>
      <inkml:brushProperty name="height" value="0.05292" units="cm"/>
      <inkml:brushProperty name="color" value="#FF0000"/>
    </inkml:brush>
  </inkml:definitions>
  <inkml:trace contextRef="#ctx0" brushRef="#br0">5909 3419 1302 0,'0'0'315'15,"0"-2"-165"-15,3 2 33 16,1-3-6-16,-1 2-54 15,1-3-38-15,7-2 13 16,2 2 10-16,5-4 4 16,3-1-17-16,-2 1-22 15,4 3-20-15,-3-1-7 16,7-2 5-16,-2 2-19 0,-2-1-13 16,4 3-13-16,-2 0-5 15,0-3 0-15,-8 3 0 16,1 0-1-16,-9 1-7 15,-7 3-38-15,0 3-47 16,-4 1-67-16,-2-3-69 16,-5-2-34-16,-7-3-302 15,-24-35-306-15</inkml:trace>
  <inkml:trace contextRef="#ctx0" brushRef="#br0" timeOffset="327.79">6128 3204 1606 0,'0'2'243'0,"0"-4"-106"16,0 0 88-16,3 0-77 16,-3-2-62-16,1 0-44 15,9-4-15-15,5 0 4 16,9 0 4-16,12-4 1 15,9-4 10-15,13 0-22 16,1-4-4-16,7-4-13 16,0 1 1-16,5 0-8 15,-4 1 1-15,-9 4-1 0,-6 4-1 16,-15 4 0-16,-8 6-47 16,-16 1-36-16,-11 10-57 15,-8 7 2-15,-9 9 32 16,-16 14-191-16,-85 81-434 15</inkml:trace>
  <inkml:trace contextRef="#ctx0" brushRef="#br0" timeOffset="561.28">6144 3637 315 0,'0'0'1239'16,"2"-2"-1109"-16,2 2-73 15,9-4 72-15,10 0 5 16,8-2 8-16,10-6-31 0,9-4 23 16,2-2-28-16,-2-4-46 15,4 0-25-15,-7 0-17 16,-5 4-17-16,-2 4-1 16,-3 0-43-16,-4 6-102 15,0 2-133-15,49-4-180 16</inkml:trace>
  <inkml:trace contextRef="#ctx0" brushRef="#br0" timeOffset="1277.82">11266 3300 1711 0,'2'0'230'0,"0"0"-185"16,2-2 55-16,6 0 77 15,5-2-67-15,10-6-22 16,8 2-10-16,6-2-22 0,5-2-35 16,-2 4-21-16,-2-2-16 15,3 4-101 1,-4 2-103-16,-7 8-88 0,17 24-250 16</inkml:trace>
  <inkml:trace contextRef="#ctx0" brushRef="#br0" timeOffset="1463.53">11419 3521 1473 0,'-10'8'336'16,"3"-4"-157"-16,-7 2-11 15,10-4 16-15,10-2-94 16,11-4-25-16,9-4 50 16,10-6-16-16,17 0-43 0,7-10-31 15,12 0-25-15,1-6-15 16,5 2-190-16,134-51-357 15</inkml:trace>
  <inkml:trace contextRef="#ctx0" brushRef="#br0" timeOffset="2900.33">16874 3359 723 0,'-2'0'733'16,"-1"1"-623"-16,1-1-10 15,0 0 17-15,2 0 39 16,0 0-51-16,0 0-19 15,0 0 13-15,0 0 1 16,0 0 1-16,2 0-4 0,3 0-29 16,-5 0-14-1,2 0-15-15,3 4-38 16,10 1 41-16,5 4 9 16,18 5-15-16,16 1 19 0,17-9-16 15,16-5-7-15,6-2-5 16,7-9-9-16,3-2-11 15,-6-5 2-15,4 3-9 16,-5-4 0-16,-9 3-21 16,-11 2-46-16,-16 1-77 15,-16 8-96-15,-15 2-60 16,-17 4-166-16,-53 19-167 16</inkml:trace>
  <inkml:trace contextRef="#ctx0" brushRef="#br0" timeOffset="3291.3">17199 3649 1767 0,'5'0'209'0,"-1"-1"-191"16,10 1 57-16,8-3 60 15,11 3-54-15,12-2-29 16,9-2 11-16,5 2-3 15,9-4-12-15,0 2-16 16,-3-2 7-16,-3-2 6 16,-6 2-9-16,-10 0-5 0,-7-2 11 15,-17 4-3 1,-6 4-3-16,-12 0 3 16,-4 2 15-16,-2-2 0 0,0 0-6 15,2 2-13-15,-5-2-29 16,3 4 27-16,2-4-18 15,-3 0-8-15,3 0-5 16,0 2-2-16,0-2-8 16,0 0-22-16,0 0-41 15,0 0-29-15,0 2-68 16,-2 4-89-16,-2 6-58 16,-28 17-423-16</inkml:trace>
  <inkml:trace contextRef="#ctx0" brushRef="#br0" timeOffset="4900.02">6131 3996 1662 0,'-3'4'215'0,"3"-4"-134"16,-3 0 96-16,3 0 28 0,0 0-79 15,3 0-52-15,0 2-39 16,8 8-34-16,4 15 23 16,12 11 0-16,4 4-24 15,4 2 2-15,6-4-2 16,-3-10 0-16,-3-4-7 15,3-10 6-15,-3-6-16 16,-6-8-7-16,4-12-31 16,-2-4-5-16,1-12 0 15,-3-4 22-15,0-6 11 16,-9-1 23-16,-7 1 4 16,-5 2 13-16,-10 4 16 15,-6 10 37-15,0 12 30 16,-1 8-24-16,5 4-42 15,-2 16-23-15,6 18-1 0,2 27 8 16,6 19-4 0,5 18 1-16,5 0-11 0,7 4 1 15,-1-5 0-15,-2-11 37 16,-9-14-11-16,-10-22-11 16,-6-14-5-16,-1-15-1 15,-1-14 8-15,3-7 30 16,-8-9 21-16,-2-11-60 15,-3-11 9-15,-4-11-4 16,11-6 2-16,1-8-16 16,5 0-31-16,4-4-57 0,7 5-107 15,7 5-102 1,1 4-183-16,43-56-535 0</inkml:trace>
  <inkml:trace contextRef="#ctx0" brushRef="#br0" timeOffset="5497.46">7044 4251 1591 0,'0'0'262'0,"4"-2"-188"15,3-2 103-15,8-2 40 16,3-8-38-16,2-4-49 15,3-4-13-15,-3-4-22 0,-1-1-14 16,-7-3-33-16,-3 2-20 16,-3 2-10-16,-6-2-7 15,-4 10-11-15,-5 6-14 16,-2 6-38-16,-7 10-19 16,-4 10 55-16,1 12 7 15,-5 10-11-15,4 10 13 16,10 3 6-16,10-9-11 15,12-10-6-15,7-6-18 16,6-10 3-16,8-6 18 16,0-8 13-16,0-6 2 15,-2-6 0-15,-2-6 2 16,-5-6-1-16,0-4 0 16,-4-4 0-16,-3-2 5 0,-3-3 2 15,-3 5-7-15,-3 4 8 16,-1 6-7-16,0 6-2 15,4 8 0-15,-5 4-7 16,7 10 6-16,3 8 1 16,7 12 24-16,-1 10-4 15,5 4-10-15,-8-1 8 16,0-1 30-16,-9-4-13 16,-4-6-8-16,-4-8-14 15,-2-4 8-15,-2-8 15 16,0 0-7-16,2-4-10 15,-3-2 2-15,-1-2-12 16,0-2-1-16,0-2-8 0,0-6-65 16,-3-2-92-16,-16-42-430 15</inkml:trace>
  <inkml:trace contextRef="#ctx0" brushRef="#br0" timeOffset="6847.87">20519 3282 1410 0,'0'0'263'0,"3"5"-125"16,-1-5 84-16,0 1 22 16,4 2-59-16,-1-3-40 15,2 0-14-15,2 1-58 16,2-1-20-16,5 0-26 16,-1 0-26-16,7-1-1 15,-2 1-67-15,4 0-116 16,-8 3-110-16,-5 3-82 0,-6 7-169 15,-30 29-653-15</inkml:trace>
  <inkml:trace contextRef="#ctx0" brushRef="#br0" timeOffset="6972.02">20575 3471 1290 0,'0'0'330'0,"1"2"-198"16,3-2 10-16,4 0 82 15,7-2-88-15,12 0-58 16,9-4-52-16,7-4-26 15,1-6-95-15,3 0-192 0,60-31-635 16</inkml:trace>
  <inkml:trace contextRef="#ctx0" brushRef="#br0" timeOffset="7411.65">21187 3150 1832 0,'-2'0'258'0,"2"0"-169"16,-4 0 40-16,2 0 57 16,-1 0-74-16,3 0-47 15,0 4-14-15,-2 4-5 0,-4 12-4 16,-4 4-4-16,4 8-19 15,6-1-5-15,4-6-5 16,10 1-3-16,3-4 27 16,8-5-15-16,4-3-8 15,6-9-1-15,1-5-9 16,3-4 6-16,-4-3-6 16,-6-5 14-16,-2-5 4 15,-10-2 15-15,-3-2 9 16,-10-1 1-16,-6 2-20 15,-7 4 16-15,-9-2-6 16,-2 2-23-16,-7 6-4 16,-2 2-6-16,-4 8 0 0,-7 10-24 15,0 2-53 1,7 4-95-16,8 2-208 0,19 11-537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5:31.731"/>
    </inkml:context>
    <inkml:brush xml:id="br0">
      <inkml:brushProperty name="width" value="0.05292" units="cm"/>
      <inkml:brushProperty name="height" value="0.05292" units="cm"/>
      <inkml:brushProperty name="color" value="#FF0000"/>
    </inkml:brush>
  </inkml:definitions>
  <inkml:trace contextRef="#ctx0" brushRef="#br0">12772 5217 493 0,'-2'0'986'16,"0"0"-824"-16,0 0-83 15,-1 0 16-15,3 0 38 16,0 0-41-16,0 0-8 15,0 0-8-15,0 0-5 16,0 0 2-16,0 0-25 0,0 0-13 16,0 3 4-16,3-3-11 15,-3 0-2-15,-3-3-7 16,3 3-5-16,0 0 1 16,0 0-9-16,0 0 6 15,0 0-5-15,0 0-7 16,9 4-7-16,-3-1 7 15,6 0 13-15,1 4 1 16,8 2-7-16,5 1 4 16,2 3-4-16,7-4-7 15,-4 4 0-15,11-3 0 16,0-2 1-16,5 4-1 16,2-6 10-16,-2-2-4 0,2 2 0 15,-2-6-4-15,0 0 7 16,1 0-3-16,2 0 4 15,8 2-4-15,6 0 2 16,9 0 7-16,8 4-3 16,1-2-3-16,1 0 0 15,-5 4-9-15,-7-2 1 16,-4-2 0-16,-5 2 0 16,-6-2 4-16,-5 0-5 15,-6-2 0-15,-8 0 0 16,-1-2 0-16,-9 2 2 15,2-2-2-15,2 2 2 0,0-2 4 16,10 2 36 0,-1-4 0-16,-1 2-21 15,-5 0-14-15,-7 0-5 0,-3-2 4 16,5 0 3-16,7 0-8 16,6 2 5-16,14 0 8 15,6-2 2-15,4 2-14 16,0 0-1-16,-3-2 1 15,-3 2-1-15,-7-2 0 16,-2-2 0-16,-7 4 0 16,3-2 5-16,0 2-6 15,4-2 2-15,1 0 4 16,1-2-6-16,-4 0 9 16,0 0-8-16,-2-4-1 15,0 6 0-15,-5 0 6 0,-7 0-5 16,-1-2 0-16,-3 2 1 15,0 0 5-15,0-2-6 16,10-2 0-16,10 2 5 16,-2-2-5-16,5-1 8 15,-2 0-7-15,0 5 4 16,2-2-6-16,-3 4-1 16,-2-2 1-16,-2 2 0 15,0 2 0-15,-2-2 0 16,-1-2-1-16,0 2 2 15,5-3-1-15,1 2 1 16,-2-2 0-16,4 2-1 16,1-3-1-16,3 2 1 0,-1 2 0 15,-1 0 1 1,2 0-2-16,-7-3 1 0,4 2 0 16,-1-2 0-16,-4-1 0 15,1 3 0-15,-5-3 0 16,0-5 1-16,0 1 0 15,1-2 0-15,5-2-1 16,6 2 1-16,2-1-1 16,0 0 2-16,-2 0-2 15,-3 2 0-15,-4 1 0 16,-6-4 0-16,-1 2 1 16,0-2-1-16,1-4 6 15,3 4-6-15,6-4 0 16,1 4-2-16,3 0 2 15,-5 4 0-15,1 2-1 0,-6-2 0 16,1 2 0-16,-5-2 1 16,0-4 0-16,1 0 0 15,-3-2 0-15,2 2 0 16,1 0 0-16,-1 0 0 16,-5 0 0-16,0 4 1 15,-9-4-1-15,-5 2 0 16,1-7 1-16,-1 3 0 15,-4-4 6-15,4-4-6 16,-1 0 7-16,1 0-8 16,1 0 0-16,0 2 0 15,3 6-1-15,-2-2 0 16,0 2-4-16,-1 2 4 16,-4-2 1-16,2 4 0 0,-6-4 1 15,2 0 5-15,-7-2-6 16,2-2 0-16,-2 2 2 15,1-2 8-15,-6-2-8 16,1-1-2-16,-1 2 1 16,1-5 5-16,-2-5 2 15,2-3-8-15,-5-5 1 16,-2 0 5-16,-2-3-6 16,0 6 1-16,-10-4-1 15,-1 4 0-15,-10-2 0 16,-1 2 7-16,-10-5-1 0,-1-1-5 15,-9 4 13-15,-2-4-13 16,-3 4 5-16,1 0-6 16,0 4 0-16,0-2-1 15,-1 4 1-15,2 1 6 16,0 2-5-16,3 0 4 16,-1 4-5-16,-2-5-8 15,-2 7 7-15,-5-1-5 16,-3 0 6-16,-1 4 0 15,-2-2-8-15,4 0 8 16,-4 4 0-16,-7-2 3 16,-2 2-3-16,-5 2-1 15,-8-2-8-15,-5 2 8 0,-4 4-6 16,-5-2-2-16,0 2-1 16,0 2-5-1,-4-2 7-15,4 2-1 0,1 2 9 16,-1-2-8-16,-4 4 8 15,4 0-2-15,-3 2 2 16,-3 0-1-16,2 2-9 16,-5 0-1-16,1 2 11 15,-2-2-1-15,2 0-11 16,-3 0 10-16,2 0 1 16,-4-2-13-16,-63 2 13 15,-15 2-12-15,-10 4 4 16,60-1 3-16,6 4 1 15,8-4 5-15,67 0 1 0,0 1 4 16,4 1-5-16,-49 6-1 16,-1 5 1-16,8 0 1 15,0 4-1-15,-1 2 1 16,-1 2-1-16,-1 0 0 16,7 2 1-16,3-2-1 15,6-2 0-15,8 0 4 16,7-2-4-16,3 0 0 15,3 1 1-15,2-4 0 16,4 3-2-16,0-1 1 16,8-3 0-16,3 0-1 15,3 4 1-15,-2 2-1 16,-9 4 1-16,-3 10 0 16,1 0-1-16,2 3 0 15,6 0 1-15,5-2 0 0,4-1 0 16,1-2 8-16,6-6-8 15,0-2 0-15,4-2-2 16,10-4 1-16,1 2-6 16,3 4 5-16,0 4 2 15,0 4 0-15,2 6 5 16,-3 2-5-16,6 7-1 16,-1 1 0-16,5-2 1 15,2 0-2-15,5-8 1 16,-1-4 0-16,2-10 1 15,4-6 0-15,-4 1-1 16,1-5 1-16,2 0 1 16,0 1 0-16,6-1 0 0,-3-1 5 15,-1 1-6-15,4 2 0 16,-1 0-6-16,1 2 5 16,1 6 1-16,-1 6-44 15,3 18-235-15,38 109-402 16</inkml:trace>
  <inkml:trace contextRef="#ctx0" brushRef="#br0" timeOffset="1801.93">13427 8211 1543 0,'-2'0'231'16,"-1"-2"-145"-16,-3 0-31 15,2 2 5-15,-1-2-19 16,1 2-23-16,-3 0-17 16,-2-2 16-16,2 2 11 15,-1-2 26-15,-2 2 20 16,2 0-14-16,-3 0-12 16,-5 0-26-16,1 2 5 15,-1-2-13-15,-4 2-13 16,0 2 11-16,-3-2-6 15,1 7-5-15,-3-6 16 0,1 3-8 16,2 4 1 0,-5-2-4-16,-2 5 3 0,-2 2 21 15,-3 3-15-15,1 3 0 16,4-6 2-16,-2 7 1 16,-3 5 0-16,-1 9 15 15,-3 4 6-15,4 2-8 16,3 8-14-16,3 4-5 15,5 4 1-15,1 5-5 16,3-3-2-16,4 4-6 16,4-8 5-16,6 0-4 0,8-6-1 15,2-4 0-15,3-6 0 16,5 5 8-16,1-1 4 16,-1-2-6-16,10-2-6 15,1-8 0-15,8-4 0 16,5-2 2-16,7 0-1 15,8-6-1-15,8 1 1 16,0-7-1-16,3-6 0 16,-3-7 1-16,-2-6 9 15,-2-9 5-15,-3-7-6 16,0-3 0-16,-1-6 11 16,4-4 10-16,-8-6 9 15,2-4-3-15,-6-6 4 16,-4-6-10-16,-8-6-13 0,-11-6-5 15,-5-7 0-15,-11-5-11 16,-10-10 5-16,-9-3-5 16,-3 3 9-16,-5 12-10 15,1 14 7-15,-3 16-5 16,2 14-2-16,-3 8-7 16,-4 8-5-16,-4 1 6 15,-5 9 5-15,-4 4-13 16,-1 7-17-16,3 1-14 15,1 4-42-15,0 6-83 16,6 5-13-16,6 6-121 16,-24 45-314-16</inkml:trace>
  <inkml:trace contextRef="#ctx0" brushRef="#br0" timeOffset="3550.29">13017 7814 1563 0,'0'-2'253'15,"0"2"-160"-15,0 0 14 16,0 0 44-16,2-2-55 16,-2 2-45-16,0 0-6 15,0 0-3-15,2-4-16 16,-2 4-22-16,0 0-4 15,-2 4-12-15,4-4-30 16,1 4-148-16,3 4-59 16,28 12-469-16</inkml:trace>
  <inkml:trace contextRef="#ctx0" brushRef="#br0" timeOffset="4280.22">14120 7874 1277 0,'-2'-2'287'0,"2"2"-179"15,-2-2-15-15,4 2 24 16,-2 2-29-16,0-2-49 16,0 0 8-16,0 0-7 15,2 0-19-15,-2 0-11 16,0 0-10-16,0-2-1 16,0 4-11-16,0-2 3 15,-2-2 1-15,2 2-2 16,0 8 9-16,0 2-51 15,-2 1-70-15,-6 15-238 16</inkml:trace>
  <inkml:trace contextRef="#ctx0" brushRef="#br0" timeOffset="4854.24">14748 7895 1318 0,'0'0'285'0,"0"0"-177"16,0-3-5-16,-2 3 5 16,2-2-64-16,2 2-43 15,-2 0-1-15,2 0-45 16,0 2-60-16,-2 1-103 16,10 9-295-16</inkml:trace>
  <inkml:trace contextRef="#ctx0" brushRef="#br0" timeOffset="5587.98">15192 7845 1484 0,'0'0'325'0,"-2"0"-185"16,2-3-19-16,0 3 43 0,-3 0-37 15,3-2-68-15,0 2-41 16,0 0-10-16,0 0-8 16,0 0-15-16,0 0-43 15,-5 2-115-15,1 2-92 16,-15 18-260-16</inkml:trace>
  <inkml:trace contextRef="#ctx0" brushRef="#br0" timeOffset="8646.52">19886 6731 880 0,'5'3'125'0,"0"-3"-41"15,6 1 0-15,-1 6 10 16,3-7-17-16,1 1-20 15,-3-1-18-15,-3-1 63 16,-2 1-9-16,-2-3-26 0,-2 3 19 16,1 0-2-16,-6 0-23 15,6 0-7-15,-3 0-21 16,0 0 0-16,0 0 21 16,0-4 8-16,0 4-4 15,0 0 46-15,-3-1-31 16,3 2-5-16,-2-1-10 15,2 0-5-15,-2 0 4 16,-2 0 6-16,-4-1-11 16,-5-4-13-16,-7 1-25 15,-7 0 7-15,-4 0-8 16,-3 2 5-16,-1-4 0 0,0 6-9 16,-5 0 9-1,4 0-12-15,-7 2 2 16,1 4-3-16,-4-2-4 0,5 2 0 15,-1-2 0-15,-1 0 5 16,6 4-5-16,-1-2-1 16,0 1 0-16,-4 2-8 15,0 1 8-15,-6 4 1 16,0 3-1-16,-4-1 0 16,1 2 0-16,4-4 0 15,4 2 0-15,4 2 1 16,1-4-1-16,3 2-3 15,3 0 3-15,-1-2 8 0,2 4-8 16,0 0-1-16,4 0-5 16,-2 0 6-16,0 0 0 15,0 3 0-15,0-3-1 16,0-3 1-16,4 3 0 16,3 0 0-16,2 0-1 15,0 0 0-15,5 3-5 16,-2 3 6-16,0 2 1 15,3-3 0-15,3 2 1 16,1-1 4-16,0 0-6 16,4 4 0-16,-1-4 0 15,1 4 0-15,4 2 0 16,-6 8 1-16,8 3 7 16,1 0-2-16,6 0 4 15,-1-11-8-15,0 0-1 0,5 2 19 16,7-2-13-16,3 0 5 15,5 0-11-15,4-2 28 16,5-2-8-16,3-4 4 16,0-4-10-16,5 0 8 15,-2 0-13-15,6-5-10 16,4 0 8-16,7 4 7 16,7-2-15-16,2 8 0 15,-1-3 11-15,1 0-5 16,-5-6-5-16,1-2-1 15,-5 0 0-15,0-4 1 16,-2 2 5-16,0 2-6 16,2-2 0-16,-3 0 1 15,1-4-1-15,8-2 9 0,-6 0-9 16,6-2 3-16,-1 0 3 16,2 2-6-16,-4-2 1 15,1-2 0-15,-5 2-1 16,3-2 2-16,5 0-1 15,2-4 0-15,2-2-1 16,2 0 0-16,-4 0 9 16,3-4-9-16,-2 4 0 15,-3 0 4-15,4 0-4 16,-5 0-7-16,6 2 7 16,-5 0 1-16,3 0 11 0,-1-2-11 15,-4-2-1 1,1 2 0-16,-4 0 0 0,3-4 0 15,-5 4 0-15,0 0 0 16,0-2-1-16,-2 0 1 16,-8 2 0-16,-1-4 0 15,-7-1 0-15,-4 2 0 16,-1-5 1-16,1 1-1 16,0-5 1-16,2-1-1 15,2-3-1-15,-4-1-9 16,4-3 2-16,-5-2-5 15,-1 4 2-15,-3-2 11 16,-4 4-1-16,-3 2 0 16,-4 2 0-16,0 4-1 15,-7-2 2-15,-1 2 1 0,-1-2-1 16,-3-2-4-16,-3-2-5 16,0-2 9-16,-3-2 16 15,0-1-14-15,3 3-2 16,-3 0 0-16,0 6 11 15,0-2-10-15,-2-2-1 16,-2 2-8-16,-2 2 8 16,-3-6 0-16,-5 0-11 15,-5-4 11-15,-5-4-1 16,-12 0 0-16,-8-7-10 16,-11-3-16-16,-12-3 18 15,-6-1-7-15,-7-5-8 16,-3-1 6-16,-1 0 3 0,-3 0-3 15,3 4-5 1,-3 2 10-16,3 2-8 0,-5 7 10 16,0 5-5-16,-5 0 2 15,-3 10-7-15,-3 4 12 16,-4 6-1-16,-4 6 1 16,2 6-5-16,-1 8 13 15,0 0 1-15,0 6 0 16,1 4 0-16,-5 5 0 15,-1 2 1-15,1 5 6 16,4 4-1-16,3 3-4 16,11-1-2-16,10 2 0 0,17-2 0 15,6-2 2-15,14-4 4 16,8-6-6-16,14-6-1 16,3-2-1-16,9-6-7 15,3 5-18-15,3-2-159 16,1 2-335-16,-2 9-571 15</inkml:trace>
  <inkml:trace contextRef="#ctx0" brushRef="#br0" timeOffset="13081.62">18888 16495 1417 0,'0'0'308'0,"0"0"-85"0,0 0-70 15,3 0-37-15,-3-4-32 16,4 4-2-16,-2 0-23 16,0-2-38-16,5 2 37 15,-3-2-1-15,3 2 26 16,4-2-8-16,2 2-6 15,5-4-12-15,5 4-17 16,6 0-17-16,2 0-2 16,7-4-14-16,2 0 7 15,7 0-4-15,6 2-2 16,3 2-7-16,4 0 5 16,9 0-5-16,5 0 10 0,11 2 19 15,6 2-8-15,7-4-10 16,4 0-3-16,2 0-9 15,0-4 1-15,2 2-1 16,-1-2-3-16,0 0 3 16,-5 0-1-16,1-4 1 15,-8 2 0-15,1-2 0 16,-1 2 0-16,-1-2 2 16,5 8-1-16,-7-4-1 15,1 0 3-15,0-2-2 16,-1 2-2-16,-2 0 1 15,4-2 0-15,-6 2-8 0,-1-4 8 16,0-1 6-16,-1 0-6 16,-5-5 0-16,1-8-1 15,-2-1 0-15,0-9-1 16,-3-4 2-16,0-4 1 16,-4-4 0-16,-5 0-1 15,-6-4 1-15,1 2 10 16,-8 2-11-16,-4-1 1 15,-6 5-1-15,-6 0 0 16,-8 4-10-16,-13 0-1 16,-5 0-4-16,-9 4 14 15,-4-2-1-15,-5-2-8 16,-2-9 10-16,1 9 0 16,-4 0 6-16,3 4 1 15,-2 10-7-15,3 2 0 0,-2 4-19 16,-9 4 2-16,-8 0-5 15,-6 6 4-15,-21-4-14 16,-6 2-11-16,-14 0-16 16,-8 0 34-16,-10-4 19 15,-8 0-8-15,-11-2 9 16,-79-4 4-16,-37 6-23 16,-23 8 23-16,70-2-19 15,-5 6 19-15,0 6-16 16,1-6 1-16,5 2 16 15,7-4 1-15,18 2 0 16,-2 12 13-16,9 2 8 16,-4 0-13-16,11 12-8 0,3-8-2 15,8 8 2 1,7 4-1-16,64-20 2 0,1 8-2 16,3-8 9-16,-54 20-5 15,8 1 4-15,9 1-7 16,2 0 7-16,1 2-7 15,5 2 0-15,0 2 6 16,2 2-5-16,8 0 5 16,2 4-1-16,7 0-5 15,8 0 11-15,2 6-10 16,14 0 7-16,11 3 4 16,7-3-11-16,4 2-2 15,9-2 12-15,5-2-6 16,8-8-5-16,5-3 8 15,7-11-9-15,6-2 0 0,5-2 0 16,6-4 0-16,11-4 0 16,6-2-54-16,3-4-125 15,3-6-196-15,40-2-656 16</inkml:trace>
  <inkml:trace contextRef="#ctx0" brushRef="#br0" timeOffset="15087.76">11548 17026 1661 0,'0'0'256'0,"0"0"-91"16,0-4 17-16,-2 4-70 15,4 0-61-15,0 0-25 16,1-2-14-16,2 2-4 0,4 0-7 16,6 2 34-16,12-2 17 15,13 8-17-15,2-8 7 16,8 8-5-16,-2-2-19 15,4 2-10-15,4 2 2 16,1-2 2-16,6-4-11 16,4-4 14-16,2-8-6 15,0-2-3-15,3-8 0 16,-2 2-5-16,-3-2 0 16,2-4 0-16,-4 0 7 15,1-2-7-15,0-2-2 16,-4-2 0-16,0 2 0 15,-1 0-9-15,-9-2-1 16,0 6-10-16,-8-4 21 16,1 3-7-16,-9-4 6 0,-1 4-7 15,-2-3 7-15,-3 4 1 16,-1-6 0-16,0 2 0 16,2 4 0-16,-4-6 0 15,-1 6-18-15,1 0 4 16,-6 4-2-16,-4-4 7 15,-2 4-5-15,-5 2 5 16,-2 2 8-16,-3-4-9 16,-3 4 4-16,0-4 6 15,-4-9-1-15,0 5 1 0,-1-6 0 16,-3-2 1 0,4-2-1-16,-2 2 1 0,-4 2 0 15,2 2 8-15,-5 0-9 16,2 4 7-16,-5 2-6 15,1 2 17-15,-3 2-3 16,3 2-9-16,-1-8 5 16,1 4-10-16,3-5 0 15,0-3 0-15,1 4 10 16,-1 0-4-16,0 6 2 16,1 0-1-16,-1 2 8 15,-4 0-7-15,1-2-3 16,-1-2 0-16,-3-2 2 15,-2 0-1-15,0-2 4 16,-1 2 1-16,-5-2-3 0,4 4 0 16,0 4 10-1,0 2-1-15,-1-1 3 0,0 4-6 16,-2-1-6-16,-1-4 3 16,-2 2-1-16,0-2 1 15,-2-3-12-15,-6 7 8 16,-5-4-8-16,-8 10 0 15,0 0-5-15,-10 4 5 16,-4 4 0-16,-7 6-1 16,-5 2-6-16,-2 7 5 15,-11-1 2-15,-8-5 0 16,-3 6 1-16,-3-6-1 16,-1 4 1-16,2-3-1 15,0 8 7-15,8-4-6 16,3 0-1-16,4 8 1 0,2-2-2 15,8 2 2-15,6 4 4 16,2-2-5-16,12 2-5 16,-1 2 5-16,2 3 0 15,8 1 6-15,-1 0-6 16,2 4-7-16,2-4 7 16,6 4-1-16,1 4 1 15,7-6-1-15,5 10 0 16,3 0-5-16,8 2 5 15,7 5 0-15,6 1-1 16,4-2 1-16,5 0 1 16,9-2 0-16,0-6 0 15,10-6 0-15,8 5 0 0,9-1 1 16,4-4 0-16,6 2-1 16,8-2 1-16,0 4-1 15,6-4 0-15,4-10 5 16,-1-6-4-16,10-7-1 15,-2-16 1-15,4-7 0 16,1-10 4-16,4-8-4 16,-2-2-2-16,0-10-6 15,-7 4-46-15,-6-2-113 16,-14 2-130-16,55-38-278 0</inkml:trace>
  <inkml:trace contextRef="#ctx0" brushRef="#br0" timeOffset="17044.09">11021 9526 1715 0,'0'0'300'0,"2"0"-236"16,1-1-26-16,8 2 34 15,8 4 42-15,10-1-38 16,12 0-8-16,3 0-7 16,8 2-4-16,0-2-21 15,6 2-12-15,6 2-6 0,1-2-12 16,7-2 18 0,2-2-7-16,-2-4 1 15,3-6-8-15,0-2 2 0,4-6 8 16,3-6-4-16,4 0-1 15,6-6 9-15,4 0-1 16,4-1-5-16,-6 1 0 16,-5 0-13-16,-7 4-4 15,-10 2 5-15,-7 2-5 16,-7 0-2-16,0 2 1 16,-3 0 0-16,-2 0 0 15,1 0 0-15,-2-2 0 16,-2 0 0-16,0-2 0 15,-6-2 1-15,1 0 0 0,-5-1 6 16,-3 2-6-16,-3-2 0 16,-5 3-1-1,-7 4 2-15,1-2-1 0,-6 4 5 16,1-2-6-16,-7-2 0 16,1 4 6-16,-4-6 6 15,-1-2-4-15,1-4 4 16,0-6-12-16,3 0 14 15,-3 0-7-15,6-1-1 16,-3 5-4-16,-2 4-2 16,0 2 8-16,-4 6-8 15,-3 0 1-15,-2 0-1 16,-2-2 1-16,-1-4 1 0,-1 4-2 16,-3-4 1-16,0 0-1 15,-1-5 1-15,-4 4-1 16,1-5 0-16,-4 2 0 15,-3-2 0-15,-3 2-1 16,0 7 0-16,0 2 1 16,-6 2-15-16,3 1 15 15,-7 4-1-15,-7-2 1 16,0 4 1-16,-2-2-1 16,-2 4-5-16,-3-2 4 15,0 0-5-15,1 4 4 16,-5 0 1-16,0 4 1 15,-9 2-1-15,0 0 1 16,-2 0 0-16,-4 4 1 0,-1 0 0 16,-2 4-1-16,-1 4-1 15,4 0 1-15,0 2 0 16,-1 0-2-16,-2-2-3 16,5-2 4-16,-5 0 2 15,1-2-1-15,-4 4 0 16,1-2 1-16,2 2-1 15,-7 0 1-15,-1 7-1 16,-2 0 1-16,-6 3 0 16,4 5-1-16,0-1 0 15,0 2 0-15,6 0 6 16,6 0 0-16,0-2-4 16,10 4-1-16,3-4 5 15,10 0 12-15,5 4-17 0,6 6 8 16,4 2-9-16,8 6 11 15,6 5-11-15,7-1 0 16,6-2 3-16,6 0 3 16,7 0-6-16,7-2 0 15,1 1-1-15,6-8 1 16,0 2-1-16,6-10 2 16,0-2 2-16,5-5-3 15,-3 0 0-15,5-6-1 16,5-4-12-16,3-2-68 15,10-6-114-15,4-6-95 16,9-8-209-16,114-60-932 0</inkml:trace>
  <inkml:trace contextRef="#ctx0" brushRef="#br0" timeOffset="18265.08">14407 9749 2012 0,'-4'-2'141'15,"2"6"-141"-15,-2 8-309 16,-10 31-732-16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6:43.386"/>
    </inkml:context>
    <inkml:brush xml:id="br0">
      <inkml:brushProperty name="width" value="0.05292" units="cm"/>
      <inkml:brushProperty name="height" value="0.05292" units="cm"/>
      <inkml:brushProperty name="color" value="#FF0000"/>
    </inkml:brush>
  </inkml:definitions>
  <inkml:trace contextRef="#ctx0" brushRef="#br0">3713 15248 782 0,'0'0'900'0,"0"0"-680"15,0-3-50-15,0 3-74 16,2-1 6-16,-2 1-26 16,0 0-14-16,2 0-2 15,-2 0-2-15,2 0-14 16,-2 0-1-16,0 0-2 15,2 0-13-15,6 0-2 16,1 0 11-16,1 1-1 16,3-1-6-16,5 3-10 15,3-3-7-15,4 2-12 16,-2 0 17-16,12 0-17 0,4 6 8 16,8 0 22-1,6 2 32-15,1-6-33 0,1 4-20 16,1-6-9-16,6 2 7 15,8-4 1-15,-1 0 0 16,4-4 16-16,1 0-10 16,-5-2-7-16,2 2-2 15,3-6-6-15,-5 3 1 16,6 2 7-16,4-3-8 16,-2 3 1-16,4 4-1 15,-4 1 1-15,-3 1-1 16,0 2 1-16,-6-3 8 15,-7 0-8-15,-8-3 0 0,-1 2 0 16,-3-7-1 0,0 4 1-16,-3-1 6 0,3 4-6 15,-1-7 0-15,-2 2-1 16,-3 2 0-16,-3 0 0 16,-3 4 0-16,1-4 0 15,3-1 0-15,-3 0 5 16,3 2 1-16,2 2-11 15,2-3 11-15,-1-1-3 16,3 4 3-16,-4-6-5 16,7 1 0-16,2 2-1 15,-4-1 2-15,4 1-1 16,-6-1-1-16,4-3 0 16,-3 4-1-16,-1-2 1 15,-2-2 1-15,4 0 0 0,-4 4 1 16,-1-2-2-16,-1-2 1 15,1 2-1-15,-4-2 1 16,-3-2 0-16,-5 2 0 16,-6-2 0-16,-9 2 0 15,-3-2 5-15,-2 2-6 16,-3-4 0-16,2 2 0 16,-4-2 2-16,6 2-4 15,-1-2 0-15,0 2 1 16,2-4 1-16,3 2-6 15,-3-2 6-15,1 4 0 16,-1-8 0-16,0 2 1 0,0-4 0 16,4 4 8-16,-9-3-9 15,3 6-1-15,-4-4-5 16,4 3 6-16,-7 4 0 16,1-2 5-16,-1 1-4 15,-4-6 0-15,-2 3 0 16,0-2 0-16,0 0 0 15,-5-2 0-15,1 6 5 16,-2-4 6-16,2 4-3 16,-1 0-8-16,-3 0 10 15,-2 0-10-15,1 2 1 16,-2-2-2-16,-3 2 1 16,1-2-1-16,-1 0 0 0,-2-2-1 15,-2 2 2-15,-5-2-1 16,1 1 0-16,-10-2-1 15,-1-2-5-15,-5 8 5 16,-1-9 0-16,4 4-7 16,-1 1 7-16,5-1 0 15,-3 1 0-15,3-4 1 16,-4 7 0-16,0-8 0 16,-3 4-10-16,-7 2 4 15,-2-2 4-15,-7 2-11 16,-6 2 1-16,0 0 3 15,-9 4 3-15,-6-2-3 16,-2 6 8-16,-2-2-8 16,-4 2 8-16,1-2 0 15,-3 4 1-15,-4 0 0 0,-1 2 0 16,-3 4-7-16,-6 0 7 16,-4 6 0-16,-4-2-1 15,0 2-3-15,-1-2 4 16,2 2 1-16,2-2-1 15,4 4 0-15,2-8 0 16,7 2 0-16,1 4-1 16,3-2 1-16,2 3 1 15,0 0 0-15,4 1-1 16,4 3 6-16,6-2-6 16,1 6 1-16,5-3 0 15,2 2-1-15,7-4 0 0,5 4 0 16,2 0 9-16,-1 2-8 15,5 2-1-15,5 2 0 16,2 2-1-16,7 2-6 16,4 2 7-16,4 0-1 15,12 6-15-15,6-1 7 16,7-3 9-16,7 0 0 16,2 0-1-16,2-8 1 15,7 2 0-15,-3-2 2 16,6-2-1-16,-6 0 0 15,7-4 0-15,-4 0 0 0,-3-6 0 16,4 0 1 0,-4 0 3-16,1-6-4 0,-1-2-2 15,3-2 2-15,-1 0-1 16,2 2 1-16,-3-6-1 16,-3 3 1-16,-1-6-1 15,-4 3 0-15,1 0-13 16,-7-2-76-16,0 2-146 15,2-4-252-15,10-10-234 16</inkml:trace>
  <inkml:trace contextRef="#ctx0" brushRef="#br0" timeOffset="1121.07">5232 17467 1421 0,'0'0'282'0,"0"0"-90"16,0 0-23-16,0-4-22 16,0 4-58-16,0 0-31 15,0 0 2-15,0 0-21 16,2 0-4-16,-2 0-13 0,0 0-10 16,0 0-11-16,0 0-1 15,0 0-25-15,0 0-83 16,2 4-142-16,8 24-205 15</inkml:trace>
  <inkml:trace contextRef="#ctx0" brushRef="#br0" timeOffset="3394.69">7796 18231 1323 0,'0'4'250'0,"0"-8"-43"15,0 4-64-15,3 0-61 16,-3-4-20-16,0 4-8 16,3-4 15-16,-1 4-9 15,0-1-2-15,2-1-8 16,3-5-2-16,1 3 0 15,8 0-14-15,-1 1 4 0,8 3-17 16,2-3 9-16,4 3-14 16,4 0-15-16,3-8 10 15,-1 4-11-15,4 0-1 16,-4-2 0-16,-1 2-8 16,-8-4-1-16,-2 5-8 15,-6-4 0-15,-6 3-14 16,-5 4-17-16,-7 0-34 15,-7 0-35-15,-5 4-32 16,-12 3 21-16,-10 0-24 16,-8 7-21-16,-3 2 97 15,1-6 77-15,1 4 83 16,6-6 41-16,3 1 23 16,12-4-28-16,9-1-26 0,4-4-20 15,11 5-43-15,13-5-6 16,8-5-12-16,12 1-12 15,10-6 8-15,0 6-7 16,-3-4-1-16,-2-2 0 16,-6 6 1-16,-5 0-1 15,-7 1 1-15,-4 0 8 16,-8-1 8-16,-4 4-16 16,-6 0 11-16,-3 4 9 15,-4-1-4-15,-2 4 14 16,-4 4-17-16,0-4-14 15,0 7-1-15,-8-6-33 16,3 5-142-16,-31 25-182 0</inkml:trace>
  <inkml:trace contextRef="#ctx0" brushRef="#br0" timeOffset="6386.73">10341 18963 1423 0,'0'0'256'0,"0"0"-11"15,0-4-73-15,2 4-19 16,-2-4-36-16,2 0-34 15,1 4-10-15,1-2-11 16,8 2-11-16,7 0-6 16,4 0 4-16,3 0-10 15,1 0-24-15,-2 2-3 16,2-4-10-16,-3 4-1 16,-2-4-1-16,-1 1 0 0,-4 1-21 15,-5-7-31-15,-8 7-52 16,-2 0-41-16,-4 4-53 15,-5 0-38-15,-4 6 58 16,-9 3-8-16,-2 3-36 16,-7 2 94-16,0-7 128 15,2 3 65-15,-2-5 74 16,6-1 7-16,2-6 7 16,9-2 4-16,5 0-5 15,5 0-7-15,7 0-47 16,4 0-31-16,8 0-26 15,10-4-5-15,7-7-12 0,1 6-8 16,1-8-14-16,-5 8 3 16,0 1-4-16,-6-5-1 15,-5 5 1 1,-4 4 0-16,-9 0 0 0,-1 0 5 16,-6 0 5-16,-2 4 14 15,-4 3 8-15,1 0-9 16,-2 6-24-16,-2-4 0 15,3 0-102-15,1-3-108 16,5-6-308-16</inkml:trace>
  <inkml:trace contextRef="#ctx0" brushRef="#br0" timeOffset="8469.94">20160 15414 1865 0,'-4'0'333'0,"2"0"-97"16,-6-4-67-16,6 2-59 15,4 2-52-15,-2-4-26 16,6 4-8-16,-4 0-6 16,-2 0 0-16,2 0 0 15,0 0 3-15,3 0-8 16,3 0 5-16,15 0 2 16,6 0 2-16,11-2 4 15,9 0-11-15,7-8-15 16,4 2 2-16,7-4 4 15,2 2-5-15,-1-2 7 16,4 2-7-16,-11-2-1 0,-4 2 1 16,-6 2-1-1,-17 4-7-15,-10 2-58 0,-15 2-58 16,-9-4-99-16,-9 8-76 16,-10 10-40-16,-84 30-271 15</inkml:trace>
  <inkml:trace contextRef="#ctx0" brushRef="#br0" timeOffset="8739.06">20256 15605 1281 0,'2'0'497'16,"-2"2"-290"-16,5-2-90 16,6 0-45-16,9 0 18 15,11-2 18-15,10-2 25 16,5-9-22-16,6 4-24 0,1-4-12 15,0-1-28-15,3 0-7 16,-7-2-8-16,-5 6 10 16,-6-4-3-16,-9 4-8 15,-8 4-7-15,-9 4-7 16,-2 2-11-16,-8-4-6 16,-4 4-1-16,-2 0-29 15,1 4-77-15,-2-2-131 16,-3 6-85-16,-40 36-254 15</inkml:trace>
  <inkml:trace contextRef="#ctx0" brushRef="#br0" timeOffset="9619.11">19868 17427 1494 0,'0'0'255'0,"0"0"-66"0,0 0-49 16,5 0-38-16,6 0-20 15,7 0 14-15,6-4-19 16,9 4-20-16,4-4-15 15,3-2-8-15,6-6 2 16,3 4-12-16,7-2-12 0,4-4-4 16,-2 6-8-16,1-6 0 15,-9 6-1-15,-7-2-24 16,-17 6-29 0,-10 0-42-16,-12 4-12 0,-8 0-41 15,-10 8-2-15,-7 2-31 16,-13 6-98-16,-75 38-380 15</inkml:trace>
  <inkml:trace contextRef="#ctx0" brushRef="#br0" timeOffset="9944.89">20152 17459 789 0,'-25'8'326'0,"0"-2"-31"15,-27 11-103-15,2 1-18 16,3-9-30-16,11 4-12 16,15-7-6-16,13-2-24 15,11-4-28-15,8 0-31 16,4 0-22-16,14 0-3 0,9 0 14 15,5-4-2 1,3-6-9-16,4 1-5 0,-2 0-1 16,-1-4 5-16,-5 8 11 15,-2-4 7 1,-5 1 5-16,-2 2-4 0,-6-2 6 16,-6 4-13-16,-5 3-4 15,-9 1 4-15,-3-5-2 16,-4 5 1-16,0 5 4 15,0-5-16-15,0 0-4 16,-2 0-13-16,4-5-2 16,-2 5 0-16,0 0-21 15,0 5-30-15,0-5-63 16,-2 0-86-16,2 1-80 16,-9 7-244-16</inkml:trace>
  <inkml:trace contextRef="#ctx0" brushRef="#br0" timeOffset="11643.23">16725 18280 1169 0,'-3'-4'367'0,"3"4"-164"15,0 0-43-15,0 0-43 16,3 0-36-16,-2 0-37 0,5-4-4 15,0 8 17-15,3-4 6 16,5 0-24-16,1 5-3 16,5-5-1-16,7 4 2 15,4 1 4-15,0-5-4 16,5 0-11-16,2 0-5 16,-3-9-5-16,4 8-10 15,-4-7 3-15,1 3-8 16,-5-4 8-16,-2 0-9 15,-10 5 0-15,-3 0 0 16,-7 3-28-16,-5 1-20 0,-6 1-36 16,-2-1-32-16,-7 4-7 15,-9 5 9 1,-5 0 2-16,-6 4 41 0,-3-4 37 16,3 4 34-16,4-3 19 15,1 0 26-15,2-2 11 16,-1 6-8-16,9-6-12 15,1-4-9-15,8 2-5 16,4-2 4-16,6-4-14 16,2 4 3-16,3-4 18 15,6 0-8-15,6 4 7 16,4-8-5-16,1 4-6 16,4-4 6-16,0 4 4 15,-5-6 7-15,1 2 1 16,-3 0-2-16,-1 0-5 15,-6 0-4-15,-7 2-8 0,0 2-20 16,-6 0 11-16,-2 0 2 16,0 0-2-16,0-4 2 15,2 4-7-15,-4 0-1 16,2 0-5-16,0 0-2 16,-2 4-4-16,2-2-12 15,0-4-22-15,0 4-37 16,0-8-2-16,0 6-58 15,0 0-43-15,-10 10-76 16,-3 4-569-16</inkml:trace>
  <inkml:trace contextRef="#ctx0" brushRef="#br0" timeOffset="12849.05">19184 18165 567 0,'2'0'553'0,"-2"0"-289"15,0 0-102 1,0 0-23-16,0 0-35 16,0-2-22-16,0 2-17 0,0-1-26 15,0 1 0-15,0 0-18 16,0 0 12-16,3 0-15 16,-3 1 9-16,2 1 15 15,3 2 43-15,1 4-1 16,5-4-18-16,1-2-19 15,1 2 16-15,5 4-20 16,8-8-17-16,4 0-7 16,6 0-4-16,-3 0-7 15,5-4-7-15,1 4 12 16,6 0-5-16,2-4 35 16,0 0-4-16,1 4-15 0,-7-6-15 15,-10 6-7-15,-9-4-2 16,-8 0 0-16,-10 4-19 15,-4 0-10-15,-4 0-26 16,-10 4 34-16,-5-4 13 16,-8 4-11-16,-9 2 17 15,-7-2-13-15,-1 8 15 16,-3-6 0-16,1-2 5 16,-4 9-4-16,8-4-1 15,5 0 0-15,10 0 1 16,11 0 0-16,7-7-1 15,9 0-1-15,9-1 1 16,4 3 3-16,7-4-3 16,9 0 1-16,2 5 8 0,5-10 0 15,-4 1-9-15,0 1 9 16,2-3-3-16,-6 1 4 16,-1 1 10-16,-2 0-5 15,-5 3 7-15,-1-4 7 16,-11 5-8-16,-1-4-5 15,-7 4 1-15,0 0 11 16,-2 0 8-16,-1 0 2 16,-3 4-8-16,-6 2-21 15,-5 2-9-15,1-3-2 16,-1 1-10-16,5 1-15 16,3-2-45-16,5-5-67 0,0 4-29 15,0-4-104-15,1 9-179 16</inkml:trace>
  <inkml:trace contextRef="#ctx0" brushRef="#br0" timeOffset="19808.77">20144 18970 1281 0,'-2'-3'458'16,"2"3"-273"-16,-2 0-17 15,2 0-39-15,2-1 6 16,0 1-24-16,0-3-14 15,4-1-38-15,-4 4-26 16,0-4 3-16,-2 0 1 16,2 8-4-16,3-8-9 15,3-2-7-15,6-2-7 16,8 1-8-16,2 0-1 0,5 3 5 16,3 0-4-16,1 4-1 15,-2-2 5-15,0 1-5 16,0-6-1-16,-6 3 0 15,-2 4-1-15,-10 0-22 16,-9 0-23-16,-2 0-17 16,-8 0-15-16,-7 4 12 15,-12 6 45-15,-6 1 1 16,-7 0 20-16,1 3 0 16,0 2 15-16,6-6 12 15,11-2-1-15,9-3 1 16,6-4-14-16,10-1 16 0,6 4-19 15,5-4 5 1,8-4-7-16,5 4-8 0,5 0-19 16,-3-1-32-16,-4 1-59 15,-3-2-68-15,1-1-80 16,26-15-117-16</inkml:trace>
  <inkml:trace contextRef="#ctx0" brushRef="#br0" timeOffset="20653.59">23013 18963 882 0,'-3'0'295'0,"-2"3"-100"0,1-2-51 16,0 2-19-1,-1-1-17-15,5-1-21 0,2-1-14 16,-2 0 23-16,3 0 23 16,-1 0-31-16,2 4-5 15,3 0-5-15,2-4-11 16,4 4-19-16,1-4-9 16,3-4-10-16,4 4-8 15,-1-8-11-15,2 8-8 16,-4-6 5-16,0-2-6 15,-7 8 0-15,-5-4-1 0,-3 4 0 16,-6 4-8-16,-1-4-22 16,-8 0-5-1,-7 11 35-15,-6-8 1 16,-2 14 8-16,0-12-2 0,12 8 14 16,6-9 12-16,7-3-33 15,4-1-1-15,7 0-1 16,4 0-25-16,8 0-43 15,3-3-107-15,3-8-153 16,22-15-904-16</inkml:trace>
  <inkml:trace contextRef="#ctx0" brushRef="#br0" timeOffset="25445.64">8006 11133 1368 0,'-2'0'309'0,"0"0"-180"16,-3 0-85-16,5 2-32 15,0-2 12-15,0-2 21 0,5 2 9 16,-3 0-11-1,-2 0 22-15,2-2-23 0,-2 2 1 16,0 0-13-16,0 0 3 16,0 2-6-16,2-2 0 15,2 4-6-15,2-2 23 16,0 6-23-16,1-4-11 16,-1 0-2-16,4 2 4 15,-2 2 0-15,5-2 1 16,1 2 2-16,3 2-6 15,2-2-8-15,3 0 14 16,-2 2-9-16,2-2-5 16,1 0 0-16,4 4-1 15,2-4 5-15,2 6-4 0,2-5-2 16,0 0 2-16,3-3-1 16,-3 1 2-16,-1-4 13 15,3 1-15-15,4 0 12 16,0-1-11-16,1-2 3 15,3 3-4-15,10 2 0 16,7 6 61-16,3-6-6 16,3 5-40-16,-6-4-13 15,-6 0 11-15,0-2-13 16,-6 1 0-16,2 1 1 16,3-1 13-16,-2-2-13 0,1 0 12 15,-6 6-13 1,-1-4 1-16,-3 0 5 0,1 6 5 15,3-6-10-15,1 2 5 16,4 2 6-16,14-2 3 16,7 0 56-16,8 2-4 15,8-2-43-15,4 2-15 16,-3-4 6-16,2 0-6 16,3 0 3-16,2 0 5 15,2-2-11-15,-3 0 6 16,0 0-2-16,-2 0 4 15,1 0-8-15,-5 2-6 16,-2-2-1-16,3 2 1 16,2-2 0-16,-1 4 1 15,1-4 0-15,-3 4-1 0,2 0 1 16,-4 4-1-16,0-4 6 16,-3 4 6-16,3-6-6 15,-2 2 3-15,2 0-3 16,0-2-5-16,5 0 7 15,-1 2-2-15,5-4-5 16,4 0 8-16,0 0-9 16,5-2 0-16,0 1 1 15,1-3-1-15,4 0 12 16,1 0 3-16,-2 0 2 16,3 0-4-16,-6 0-4 15,0-3 0-15,-2 3-1 16,-2 3 2-16,1-3-9 0,4 1-1 15,0 6 2-15,4-6-2 16,5 3 14-16,0 1-14 16,-6-4 0-16,-2 2 0 15,-3-2 0-15,-4 2 0 16,-5-2 1-16,-3 4-1 16,-2-5 1-16,-3 0-1 15,-7-5 1-15,4 5 8 16,-4 0-7-16,-4-1 4 15,4 1-5-15,-2-3 0 16,0 3 1-16,-4-1-1 16,-1-3 8-16,-1-1-9 0,-4 3 1 15,1-1 0-15,-1-1 0 16,-5 1 0-16,1 3 1 16,-5-1-2-16,3-2 0 15,-5-1 0-15,0-2 1 16,4 2-1-16,-4-6 0 15,7 5 1-15,-3-8 0 16,0 5-1-16,-6 0 1 16,-5-4-1-16,-2 2 0 15,-5-2 0-15,-1 0-1 16,-1-2 1-16,8-4 0 16,-2-2 0-16,6-2 0 15,4-2 0-15,0 2-1 16,-5 0-6-16,-2 2 5 15,-3 0-4-15,-7 0 6 0,-1-1 0 16,-9 2 0-16,-2-12 0 16,-6 1-6-16,2-6 6 15,-8-6 0 1,3 0-7-16,-1-6 7 0,0 2 0 16,-5 0 0-16,1 3 0 15,-1 3 1-15,-3 2 2 16,-3-2-3-16,2 2-1 15,-4-4-8-15,3-4 9 16,-5-2 7-16,1-3-5 16,-1 0 4-16,1-2 1 15,-5-1-7-15,-2 2-1 16,-3 4 0-16,-4 0 0 16,-4 6 1-16,-1 4 7 0,-3-1-7 15,-3 3 0-15,0 3-2 16,-2 2 1-16,-1 3 1 15,1 4 0-15,2 2 0 16,-4 0-1-16,1 2 0 16,-6-2 1-16,-2-2 0 15,-5 0-1-15,-1-4 1 16,-8 2-1-16,-2-2 1 16,-4-1 0-16,-5 1-1 15,-7 2 0-15,3 0-1 16,-4 2 2-16,4 2-1 15,-5 2 1-15,3 4-1 0,-9-4-5 16,-6 0 5-16,-4 0 1 16,-9-4 1-16,-5 2 1 15,-13-4-2-15,-72-12-1 16,-20-1-8-16,-23 2 8 16,67 10-5-16,-7 5 5 15,0-6-1-15,-1 0 1 16,-6 2 0-16,-8 0 1 15,-7 2 0-15,-5-2 0 16,-5-2 0-16,-2-4 0 16,-1 8 0-16,5-10 0 15,-3 3-7-15,1 1 7 16,2 10 0-16,-6-2 0 16,1-12-1-16,-12 14 1 0,-12 4 0 15,6 4-6-15,-5 8-2 16,0-2 7-16,2 14-9 15,6 2 4-15,6 0 5 16,8-2-5-16,4 4 5 16,-9-6-5-16,15-4 1 15,-9 8 4-15,-7 8 0 16,-1 7-8-16,0-3 8 16,10 3 1-16,2 5 0 15,19 2 0-15,18-3 10 16,6 5-10-16,21 2-8 15,74-24 7-15,1 6 0 16,2-2 1-16,-52 18 0 0,2 4-1 16,10-2 0-1,6 4 1-15,-1 5 4 16,9 1-2-16,0 2-2 0,11 2 6 16,14-4-12-16,8 2 4 15,8-2 1-15,1 4-5 16,6 5 5-16,4-3 0 15,2 6 0-15,0 2-4 16,0 4 5-16,3 2 1 16,2-1 0-16,6-1 0 15,3 0 0-15,3-2-1 16,3-2 1-16,5-4 0 16,7 2 0-16,6-1-1 0,1 5 0 15,10 0 6-15,5 4-6 16,8 0 0-16,10-2 8 15,16-5-7-15,9-5 4 16,16-6-4-16,12-6 8 16,68 6-7-16,19-18-2 15,6-8-12-15,-65-14-27 16,-71-4-55-16,4 0-161 16,179 14-340-16</inkml:trace>
  <inkml:trace contextRef="#ctx0" brushRef="#br0" timeOffset="26741.34">11932 11147 1592 0,'0'0'296'15,"0"0"-170"-15,0 0-65 16,0 0 10-16,2 0 8 16,3-2-7-16,-3 2 23 15,0 0-1-15,-2-4-22 16,2 4-21-16,0 4-24 15,8-2-4-15,1 2 37 16,6 0-24-16,3 2-2 16,5-2-13-16,0 0-15 15,2-2-4-15,-1-2 5 16,-6 0-5-16,-4-2-1 16,-1 2 0-16,-8-4-1 0,-5 4 0 15,-2 0-18 1,-5 4-18-16,-3-2-36 0,-10 4 45 15,-6 6 12-15,-9 4-6 16,-6 2 9-16,1-2 12 16,7-6 2-16,6-4 7 15,8-1-8-15,8-2 7 16,6-1-8-16,8-2 0 16,2-2-30-16,8 2 30 15,6-3 6-15,8 0 0 16,4 1-5-16,-2-2-1 15,-2 2 0-15,-2 0 1 16,-5-2 0-16,-4 0 0 16,-5 0 0-16,-4 4 5 0,-6 0-5 15,-6 0-2-15,-3 4-19 16,-6-2 20 0,-10 2 3-16,-2 2 3 0,-7 0-5 15,0 2-1-15,6-2-32 16,2 1-98-16,12-2-142 15,0 8-325-15</inkml:trace>
  <inkml:trace contextRef="#ctx0" brushRef="#br0" timeOffset="29031.32">13946 11217 1155 0,'0'0'204'0,"0"0"-102"16,0 0-51-16,0 0 24 15,0 0 27-15,0 0-17 0,0-4-17 16,0 4-2-16,0 0 0 15,0 0 7-15,0 0 1 16,0 0-17-16,0 0-17 16,0 0 26-16,0 0-10 15,0 0-23-15,0 0 0 16,12-2-15-16,-4 2-5 16,5-2 11-16,6 0 6 15,3 0-13-15,-2-2-4 16,2 0-5-16,-1 2-3 15,-2-4-4-15,-3 4 0 16,-5 0-1-16,-5 0-1 0,-1 2 0 16,-10 0-20-1,1 2-14-15,-5 2-25 0,-7 8 60 16,-7 0 12-16,-4 4-11 16,-5-2 6-16,3-6-6 15,7-2 16-15,1 0-17 16,11-4 13-16,3 0-5 15,7-2-7-15,2 0 8 16,1-2-9-16,3 0-13 16,0 2 13-16,4-3 12 15,5 0-1-15,1-1-5 16,-3 2-5-16,3-2 0 16,-7 4 0-16,-3-2-1 0,-3 2 1 15,-6 0 14 1,1 0-8-16,0 0-1 0,-2 0-6 15,-1 0-16-15,1 2 0 16,-3 0-16-16,-6 0-109 16,-3 7-156-16,-22 6-592 15</inkml:trace>
  <inkml:trace contextRef="#ctx0" brushRef="#br0" timeOffset="30767.74">15552 11361 1185 0,'-2'0'499'0,"0"0"-346"15,0-1-17-15,2 1 17 16,-2-5-12-16,4 5 14 16,-2 0-10-16,4 0-11 15,-2-1-38-15,3 1-45 16,0-3-27-16,-3 3-2 15,2 0-10-15,7-1-3 16,3 1 0-16,3-3-9 16,6 2-24-16,-5 1-4 15,-3-3-10-15,-2 3-5 16,-5 0 7-16,-4 0 7 0,-4 0 22 16,-2 3 7-1,-2-3-9-15,-3 1-22 0,-3 2 31 16,-5-2-8-16,-1 3-1 15,-4 2-82-15,7 1-80 16,2-3-107-16,-1 3-362 16</inkml:trace>
  <inkml:trace contextRef="#ctx0" brushRef="#br0" timeOffset="31930.69">16655 11404 1417 0,'0'0'296'0,"0"-3"-164"15,3 3-50-15,-3 0-19 0,2 0-10 16,0 0 17-16,0 0 10 16,5 0 2-16,2 0 1 15,2 0-23-15,5-1 1 16,9-3 8-16,4 2-24 16,6-2-15-16,7 0-12 15,0-4-17-15,3 3 0 16,2 1 0-16,4 0 0 15,-4-1 1-15,0-1-1 16,-4 3 0-16,-6 2 0 0,-8-2 0 16,-5 2 0-1,-8-2 1-15,-5 3 5 0,-10 0-6 16,-1 0-1-16,-1 0-14 16,-3 3-16-16,-7-2 6 15,-2 3 24-15,-3 5 9 16,-7-1-7-16,4 0 4 15,-2-1-5-15,6 0 5 16,8-3-5-16,0-2-1 16,5-2 0-16,9 0-3 15,-1 0-33-15,4 0 5 16,5 0 30-16,10-2 1 16,4-2-1-16,2 0-12 15,0-3 7-15,-2 1 6 16,-4 2 0-16,-4 0 1 0,-3 3 7 15,-5-2 7 1,-8 3 3-16,-5-1 7 0,-3 2 17 16,-3-1 11-16,2 0-11 15,-1 0 10-15,3 0-5 16,0 0 2-16,0 0-25 16,0 0-16-16,4 0-7 15,0 0-1-15,2 3-15 16,1-6-7-16,-1 3 10 15,2 3 12-15,2-3 9 16,1 0-3-16,-1 1-5 16,4-1 0-16,-1 0 8 15,-5 0-8-15,-1 0 6 16,-5 0 2-16,2 0 14 0,-4 0-4 16,2 0 14-16,0 0 0 15,-3 0-3-15,3 0-1 16,-2 0-7-16,2 0-5 15,-2 0-4-15,2 0-12 16,0 0 0-16,0 0-1 16,0 0 1-16,0 0-1 15,0 0 0-15,0 0 0 16,0 0 0-16,0 0-1 16,0 0 1-16,0 0-6 15,0 0 6-15,0 0 0 0,0 0-1 16,0 0-8-1,0 0-22-15,0 0-8 0,0 0-5 16,0 0-20-16,0 0-26 16,0 0-54-16,-18 3-44 15,7-2-73-15,-40-2-413 16</inkml:trace>
  <inkml:trace contextRef="#ctx0" brushRef="#br0" timeOffset="33786">10052 11235 864 0,'-2'0'945'16,"0"0"-769"-16,-2 0-106 15,4 0-64-15,0 0-6 16,4 0-15-16,-4 0-19 0,0 4-49 16,2 0-67-1,-8 16-39-15</inkml:trace>
  <inkml:trace contextRef="#ctx0" brushRef="#br0" timeOffset="36533.21">7106 15227 719 0,'9'-1'622'15,"0"-7"-412"-15,8-6-33 16,6 0-62-16,-3-3-13 0,5-2-30 16,-3-2 0-16,2-1 9 15,5 0-12-15,-4 0 6 16,2 2-6-16,-5-6 5 16,0 0-11-16,-4 2 6 15,0-2-14-15,-4 4-23 16,-2-6 16-16,-1 2-14 15,1-6 1-15,-5-3-19 16,-3 3 1-16,-2-8-5 16,-2 2-11-16,-2-2-1 15,-2 2 1-15,-5 4 7 16,-1 6 13-16,-1-2-14 16,3 6-7-16,0 3 0 15,2 3-6-15,-1 3-7 0,3 7-4 16,-2-1-5-16,-2 5 3 15,4 3 18-15,0-2 1 16,-3-1 0-16,1 3 0 16,1-5 0-16,-4-1 2 15,2 3 5-15,1 2 2 16,-1-3-3-16,-1 1 3 16,0-3-3-16,0 1 12 15,1 2-10-15,0-1 1 16,-2 0 0-16,3-3-3 15,-3 4 5-15,2 0-11 16,-2 0 0-16,-2 2-1 0,-2-8 1 16,1 6-1-1,-4-2-5-15,-3 4-7 0,1-2 12 16,-4-2 1-16,0 4-1 16,-1 0 1-16,0 0 0 15,0 2 0-15,0 0-1 16,-4 0 0-16,-2 2 0 15,0 2 1-15,0 2-1 16,2 0-8-16,3 0 7 16,-2 3 1-16,1-2-5 15,-2 1 5-15,2 4 1 16,5-3 0-16,-1-4 0 0,4 1 0 16,0 1 4-1,1-3-4-15,3 1 0 0,1 0 1 16,2-1-1-16,1 1 0 15,-1 0 0-15,2 0-5 16,-1 3 4-16,-3 6 1 16,6 0-12-16,-3 7 12 15,3-2 2-15,-1 6-2 16,-2 7 0-16,4-8 8 16,3 0-7-16,-2-2 1 15,2-6 7-15,0 0 0 16,2 2-9-16,0-6 0 15,2 6 6-15,2 0 3 16,0 2 11-16,1-2-20 16,1 3 9-16,2-3-9 0,-4 1 0 15,0 2 0 1,1-7 1-16,-1 4 1 0,0-4 8 16,1-2-4-16,2 2 2 15,-3-6-7-15,3 2 7 16,-1 4-7-16,6 0 8 15,-3-2 2-15,4 2-10 16,-2 0-1-16,-2 2 8 16,5 0-8-16,-6-4 0 15,1 2 0-15,0-6 1 16,0 0 5-16,0 2-3 16,-5-2-2-16,3-4-1 15,2 6 9-15,0-2 5 0,6 2-14 16,-3 0 10-1,1 2-10-15,5-2 6 0,-7-2 4 16,5-2 2-16,-3 2-6 16,1 1 0-16,1-5 0 15,3 0-6-15,2 0 15 16,0-3-3-16,2-1-4 16,0 0 0-16,-2-1-7 15,5-3 4-15,-2 1-5 16,0 2 0-16,0-8 1 15,6 1 9-15,-2-2-2 16,0-4-8-16,2-2 6 16,0 0-4-16,-3 0-1 15,-2-2 4-15,-1 0-5 16,-1 0 0-16,-6 2 6 0,2-2-4 16,-5 0-4-1,-1 0 4-15,-2 2-2 0,-1-2 6 16,-6-2-6-16,0-2 0 15,3-5-6-15,-6 0 5 16,0-4 1-16,-2-1 8 16,-5 4-8-16,4-2 0 15,-4 4 12-15,-1 4-11 16,-2 2-1-16,2 2-5 16,1 6 5-16,-1-2 0 15,-1 2 0-15,1-2-1 16,2 4 0-16,-3-2-23 0,1 4-11 15,0 0-32-15,-3 6-40 16,7 0-29-16,2 2-128 16,2 2-223-16,26-2-617 15</inkml:trace>
  <inkml:trace contextRef="#ctx0" brushRef="#br0" timeOffset="37501.07">21220 14825 1111 0,'-2'0'131'0,"2"0"-131"15,-2 0-569-15</inkml:trace>
  <inkml:trace contextRef="#ctx0" brushRef="#br0" timeOffset="38973.07">19120 13327 1652 0,'-3'-2'367'0,"1"2"-172"15,2 0-73-15,0-2-35 16,2 2-44-16,1 0-20 15,-1 0 5-15,-4 0 16 16,-1 0-2-16,3 0-5 16,-2 0-7-16,2 0 8 0,-6 4-19 15,-10 10-2 1,-9 8 5-16,-6 4-22 0,3 2 0 16,3-4 0-16,7-2-1 15,3-10 1-15,7 0-13 16,6-8-16-16,2-2 4 15,2 0-1-15,0-4 11 16,4-2 15-16,5-4 6 16,2-10-6-16,5-4 12 15,4-4-6-15,-4 2 1 16,2 4 8-16,-7 0 8 16,1 6 14-16,-8 4 19 15,1 6-4-15,-5 2-11 0,-2 2-8 16,0 0-8-16,0 0-15 15,4 6-10-15,4 4 0 16,2 12 6-16,4 6 5 16,2 4-11-16,-8 6-1 15,2-4-30-15,-4-4 10 16,-4-2-26-16,3-8 11 16,-5-3-13-16,-5-6 8 15,3-7-7-15,-2 0-1 16,0-2-16-16,-4 0 29 15,0 0 0-15,-1 1 11 16,-3-2 23-16,6 2 2 16,1 1 1-16,-1-4 0 15,4 1 30-15,0-1-4 16,2 0 17-16,2 0 4 0,0-1 12 16,2 1 10-16,-2 0-8 15,7-4-34-15,5 1-20 16,3 2 2-16,12-6-2 15,2 0-8-15,7-4 1 16,1 1 0-16,-2 0 0 16,1 5-1-16,-5-2 18 15,-10 5-3-15,-5 0-15 16,-14 2-29-16,-6 0-20 16,0 2-58-16,-12 2-151 15,-3 6-108-15,-68 25-1393 16</inkml:trace>
  <inkml:trace contextRef="#ctx0" brushRef="#br0" timeOffset="40265.51">6616 13208 1503 0,'-5'-1'245'0,"5"1"-92"16,-6-3-14-16,2 2-19 0,1 1-22 16,3 0-32-16,0-3 3 15,3 1-3-15,-3 2-14 16,0 2-7-16,-6 5-25 15,2 8 17-15,-5 11-11 16,-1 15-7-16,0 4 46 16,-1 0-44-16,7 1-21 15,6-8-10-15,2-10-15 16,7-4 10-16,3-8 14 16,-1-8 1-16,3-4 10 15,1-4-9-15,6-8 17 16,-1-6-12-16,5-8 1 15,-7-2 8-15,2-6-14 16,-6 0 20-16,-5 0-4 16,-2-2 8-16,-9 6-7 15,-11 0 32-15,0 4-35 16,-3 4-3-16,-6 4 25 0,0 3-14 16,-6 7-14-16,-6 6 12 15,6 7-21-15,-1 1-6 16,2 6 0-16,6-1 0 15,6 6-38-15,5 5-103 16,15 2-160-16,69 36-360 16</inkml:trace>
  <inkml:trace contextRef="#ctx0" brushRef="#br0" timeOffset="41099.89">12859 13080 808 0,'0'2'0'0,"7"0"-57"16</inkml:trace>
  <inkml:trace contextRef="#ctx0" brushRef="#br0" timeOffset="41856.85">12861 13982 1199 0,'0'0'189'16,"0"-2"1"-16,2-3-71 15,-2 2-20-15,0 2 13 16,0-2 4-16,0 3 13 16,3 0 10-16,-3-2-19 15,0 4-21-15,4 14-22 0,4 15 76 16,6 25-12 0,7 26-33-16,-6 12-21 0,7 67-11 15,-15-107-16-15,4 60-12 16,5 62-15-16,4 17 24 15,-13-145-28-15,-1-12-23 16,5 32-6-16,-4-29-8 16,0-20 8-16,-5-11 1 15,0-8-1-15,-2 0 0 16,0 0-6-16,0 0-20 16,2 0-31-16,-2-4-30 15,2-4-39-15,-2-10-138 16,0-8-303-16,-10-50-150 15</inkml:trace>
  <inkml:trace contextRef="#ctx0" brushRef="#br0" timeOffset="42669.63">13035 15709 1367 0,'-3'0'348'0,"3"0"-158"15,0 0-19-15,3 0-40 16,-3 4-68-16,7 0-12 0,-5 2-5 16,2 2-23-1,-2-4-7-15,1-4 10 0,-1 0-4 16,-2-4 22-16,2 4 8 15,2-8-10-15,4-2 0 16,-4 2-4-16,-2-2-11 16,0-2-6-16,-6 2-6 15,-2 2 4-15,-2 4 10 16,-1 2-1-16,-1 2-7 16,-2 0-16-16,1 4-5 15,0 6-1-15,2 0-7 16,0 2-1-16,9-4-1 15,0-2-25-15,4-2-29 16,8 2 17-16,-3-4 5 16,2-2-66-16,0-2-85 0,25-18-296 15</inkml:trace>
  <inkml:trace contextRef="#ctx0" brushRef="#br0" timeOffset="43137.23">13430 15494 1890 0,'-10'0'244'0,"2"4"-116"15,-8-4-55-15,5 10-46 16,0 2-12-16,4 2-9 16,0 4 0-16,5 0 0 15,2 0-4-15,6 5 5 16,4-5-6-16,5-2-1 16,3 0-2-16,6 0 1 15,-1 2-6-15,1-4 7 16,-3 0 2-16,-2-2-1 15,-1 2 5-15,-5-6-5 16,-3 6 10-16,-6-4 11 16,-2 6 32-16,-2 2-12 15,-2 2-6-15,2-4-21 16,-2 2 2-16,-2-8-17 0,-2 6 1 16,2-10-1-16,-2 6-3 15,-1-7-9-15,1 0 0 16,-4-1-27-16,2-4-22 15,-3 0-55-15,-3-4-79 16,3-6-181-16,-27-34-1177 16</inkml:trace>
  <inkml:trace contextRef="#ctx0" brushRef="#br0" timeOffset="43433.23">13692 15529 1755 0,'13'-7'302'0,"3"5"-86"0,13-10-26 16,11 2-61-16,5 0-45 16,2 2 2-16,4-4-23 15,-5 2-8-15,-1-2-16 16,-3 2-3-16,-2-4-19 15,-1 2-16-15,-8 2-1 16,-2-2-25-16,-9 6-52 16,-9 2-70-16,-9 0-33 15,-7 8-69-15,-3-4-229 0,-51 10-878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6:38.203"/>
    </inkml:context>
    <inkml:brush xml:id="br0">
      <inkml:brushProperty name="width" value="0.05292" units="cm"/>
      <inkml:brushProperty name="height" value="0.05292" units="cm"/>
      <inkml:brushProperty name="color" value="#FF0000"/>
    </inkml:brush>
  </inkml:definitions>
  <inkml:trace contextRef="#ctx0" brushRef="#br0">4049 15699 1241 0,'-2'-4'177'15,"0"4"-75"-15,-2-4-63 16,4 0 7-16,-3 4-46 16,3 0-38-16,3 4-17 15,-1-4-2-15,0 4 34 16,2 2-19-16,1 12-333 16</inkml:trace>
  <inkml:trace contextRef="#ctx0" brushRef="#br0" timeOffset="56821.3">11025 16527 1449 0,'186'98'64'0,"-57"-19"-64"0,-10-20-465 16</inkml:trace>
  <inkml:trace contextRef="#ctx0" brushRef="#br0" timeOffset="62232.2">10588 17628 1192 0,'0'0'346'16,"0"0"-143"-16,-2 0-71 16,2 0-44-16,0 0 4 15,-2 2-7-15,4-2-8 16,-2-2 20-16,2 2-7 16,-2 0 2-16,3 0-22 0,-3 0-4 15,0-4-4-15,2 8-44 16,0 6-17-16,0 16 36 15,3 20-3-15,2 6-22 16,-1 2-10-16,5-9-2 16,1-5 0-16,3-12-24 15,3-6-30-15,-3-8 7 16,3-10 1-16,0-6 20 16,2-6 2-16,1-10 14 15,-4-8 10-15,1-1 1 16,-7-9 5-16,1 8-5 15,-6-6 26-15,-2 6 14 0,3-2 10 16,-5 12 40-16,1 8-16 16,-3 2-13-16,0 8-29 15,4 8-33-15,7 14 6 16,12 20 7-16,-1 20 8 16,11 23-1-16,1 9-14 15,-10 4-5-15,0-10-1 16,-5-3 0-16,-11-9-9 15,-1-8-27-15,-16-6-9 16,1-8 2-16,-9-18-8 16,0-10-6-16,-1-12 48 15,-7-14 9-15,3-10 0 16,-4-20 18-16,1-20 0 0,3-16 12 16,9-6-3-16,7-8 21 15,12 12-9-15,4 5-11 16,13 9-11-16,1 10-17 15,3 8 0-15,-3 10 0 16,1 8-1-16,-7 6-45 16,-1 6-80-16,-3 2-150 15,-1 8-274-15,16 24-964 16</inkml:trace>
  <inkml:trace contextRef="#ctx0" brushRef="#br0" timeOffset="63603.21">15367 17660 1806 0,'0'0'274'16,"0"0"-71"-16,0 0-52 15,3 0-100-15,-1 0-36 16,3 10-14-16,4 2 14 0,1 6-5 16,4 4 11-16,-3-4-9 15,0 8-6-15,-1-8-5 16,-4 0 0-16,0 0 0 15,-1-4-1-15,-5-1 0 16,-2-8-5-16,2-5-22 16,0 4-13-16,0-4 7 15,-3 0 9-15,-3-4 18 16,-3-1-12-16,-2-8 17 16,-4-5 1-16,-2-4 14 15,7 0 2-15,-1-2 7 16,-1 2-2-16,8 4 3 0,-1 2 1 15,5 6-1-15,-2 6-4 16,4 0-4-16,1 4-10 16,7 4-6-16,9 0 1 15,8 10-1-15,6 0 0 16,7 12-1-16,3 4 1 16,-1-2-6-16,-3 5 6 15,-1-8 4-15,-4-3-3 16,-7-8-1-16,-7-1 0 15,-11-9 0-15,2-3 0 16,-9-2 14-16,-2 1 14 16,2-8 44-16,-4-2-4 15,2-7-5-15,-2-5 0 16,-9 4-5-16,6-4-13 0,-2-2-10 16,-1 2-7-16,4 4-7 15,-1 0-7-15,2 6-7 16,3 6-7-16,0 2 0 15,0 4-18-15,0 0-16 16,0 0-34-16,0 0-35 16,3 6-122-16,2 6-95 15,19 16-296-15</inkml:trace>
  <inkml:trace contextRef="#ctx0" brushRef="#br0" timeOffset="65082.59">18966 17449 1897 0,'-4'0'315'16,"4"-4"-57"-16,0 4-99 0,0 0-75 15,4 0-41-15,-2 0-25 16,5 4-6-16,2 2 12 15,4-2 6-15,3 4-6 16,1-3 0-16,4-4 0 16,-1 3-13-16,4 0 2 15,1-4-7-15,2 0-4 16,-1 5-2-16,6-5 2 16,-1-5-2-16,-2 5 1 15,0-8 0-15,0 7 1 16,0-8-2-16,-2 5 6 15,4-6 7-15,-2 2 13 16,2-6-10-16,0 2 5 16,5 2-3-16,-3-4-1 15,0 2-5-15,-4-2 3 0,3 0 6 16,-3-2-3-16,-5-2-2 16,0 0 7-16,-4-4-5 15,1-2 3-15,-4-2 0 16,6-4-2-16,-8 2-2 15,5-3-7-15,-4 8-2 16,-1 1-7-16,-1 3 7 16,-5 1-8-16,0 2 9 15,-7 2-3-15,0 0-4 16,-2-8 8-16,-2 4-9 16,-3-4 8-16,-1-4-9 15,-3-2 6-15,-2 2-5 0,2-2 5 16,-2-2-5-16,-3-6 5 15,-1 0 0-15,-3-5-5 16,-3 1 5-16,0 0-5 16,-4 4 0-16,0-4 0 15,1 10-1-15,2-2 0 16,0 10 0-16,3 0 1 16,0 4-1-16,3 0 0 15,1 10-1-15,1-2-12 16,-1 2 12-16,-3 2 1 15,-1 2 0-15,-7 0 0 16,0 4-1-16,-6 0-16 16,-3 4 16-16,-1 0-6 0,-4 2 6 15,-5 2 2 1,0 0 4-16,-1 2-5 0,1 4-1 16,5-2 0-16,3-2 0 15,3 4 0-15,7 8 0 16,-2 4 1-16,-2 10-1 15,4 8 1-15,0 0 0 16,3 10 0-16,6-4 0 16,7 7 0-16,4 3 0 15,5-4-6-15,4 2 6 16,7 0 0-16,0-8 0 16,7-1 0-16,4-3 0 15,2-12 0-15,6-2 0 0,2-6-16 16,-1-8-22-1,0-4-16-15,0-6-48 0,-5-8-99 16,3-12-334-16,38-56-360 16</inkml:trace>
  <inkml:trace contextRef="#ctx0" brushRef="#br0" timeOffset="65767.27">19334 14945 1939 0,'0'0'369'0,"0"0"-60"16,2 0-125-16,-2 0-97 15,2 0-70-15,-2 0-17 16,0 0-2-16,2 0-160 16,1 10-153-16,4-2-67 15,-7 18-688-15</inkml:trace>
  <inkml:trace contextRef="#ctx0" brushRef="#br0" timeOffset="65916.37">19470 14939 2089 0,'0'-4'527'0,"0"4"-308"0,4-4-73 16,-4 4-80-16,0 0-45 15,0 0-21-15,0 0-61 16,3 4-258-16,5 12-553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7:57.920"/>
    </inkml:context>
    <inkml:brush xml:id="br0">
      <inkml:brushProperty name="width" value="0.05292" units="cm"/>
      <inkml:brushProperty name="height" value="0.05292" units="cm"/>
      <inkml:brushProperty name="color" value="#FF0000"/>
    </inkml:brush>
  </inkml:definitions>
  <inkml:trace contextRef="#ctx0" brushRef="#br0">9158 3525 1650 0,'-4'-4'209'15,"-1"2"-115"-15,-4-4 1 16,1 2-8-16,1 2 18 16,-3-2 0-16,6 2 9 15,0-4-17-15,2 2-13 16,2 0-12-16,0 2-18 15,2-2-15-15,4 0-13 0,10-4-25 16,11-2 11 0,13-2-4-16,14 4-7 0,4 0 4 15,9 0-4 1,1 4-1-16,-1 2 6 0,3-2-6 16,-11-2 0-16,-1-1 0 15,-8 3 0-15,-11 4-6 16,-12 0-68-16,-9 3-82 15,-13 1-69-15,-7 6 48 16,-17 2 12-16,-8 8-78 16,-19 4-236-16,-105 26-416 15</inkml:trace>
  <inkml:trace contextRef="#ctx0" brushRef="#br0" timeOffset="384.5">9096 3685 1083 0,'-2'0'257'0,"2"0"-58"0,-2 0-50 16,6-1-11-16,5-2-5 16,6-1-23-16,12-2-31 15,6-2 4-15,10 2 7 16,-1 4-24-16,3 0-3 16,3 0-5-16,4 0-16 15,2 1-6-15,1 1-3 16,1-3-7-16,-5 3 1 15,-6-2 7-15,-5 2-2 16,-11-4 1-16,-10 2-8 16,-9 2-2-16,-6 0 1 0,-1 0 10 15,-6 0 8-15,3-2-1 16,-2 2-10-16,2 0 4 16,-2 0-11-16,2 0-12 15,0 2-3-15,0-2-8 16,0 0 0-16,0 0-1 15,0 0-6-15,2 0-13 16,-2 0-40-16,0 0-61 16,0 0-187-16,-5 6-323 15,-21-12-620-15</inkml:trace>
  <inkml:trace contextRef="#ctx0" brushRef="#br0" timeOffset="4933.89">16373 4730 1454 0,'-3'0'285'0,"3"-2"-195"16,-2 0-25-16,2-2 46 15,2 2-20-15,-4 2-7 16,2-2-10-16,0 2-7 16,0 0-8-16,0-2 4 0,0 2 0 15,0 0-14 1,0 0-10-16,0 0-16 0,0 0-1 15,2 0 2-15,-2 2-10 16,0-2-1-16,0 0-4 16,-2 0-3-16,4 2-6 15,1 8 1-15,1 12-1 16,4 14 31-16,0 10-16 16,-1 6-1-16,-1 3 2 15,-2-1 5-15,2 0-1 16,0-6-11-16,1-2 2 15,-1-4-10-15,0 2 10 16,1-3-10-16,0-5 0 16,0-4-1-16,-1-6 0 0,-1-6 1 15,-1-6-2 1,-2-4 0-16,-2-2-30 0,0-4-77 16,-2 2-144-16,-11 2-68 15,-32 4-371-15</inkml:trace>
  <inkml:trace contextRef="#ctx0" brushRef="#br0" timeOffset="5318.8">16331 5372 1708 0,'0'0'255'0,"0"0"-147"15,0 0-12-15,0 0 39 0,0 0-62 16,2 2-43-16,2 6-22 16,7 0 37-16,3 8-17 15,-1 2 1-15,3 0-13 16,-3 2 2-16,2-4-3 16,1-4-4-16,-5-4 1 15,1 0 3-15,0-6 0 16,-1-2 12-16,1-4 4 15,5-4 5-15,-1-4 3 16,-1-4-4-16,4-2-2 16,-6 0-3-16,-2-2-6 0,0 2-8 15,-4 2-8 1,-2 6-1-16,-3 2-7 16,-2 6 0-16,0-2-19 0,-2 4-92 15,-1 0-86-15,-1 4-160 16,-18-4-586-16</inkml:trace>
  <inkml:trace contextRef="#ctx0" brushRef="#br0" timeOffset="7977.02">19940 3050 1596 0,'-4'-2'202'16,"4"2"-118"-16,-3-4 45 15,0 4-1-15,3 0-28 16,3-2-32-16,-3 4-4 15,0-4-8-15,0 4-1 16,0-2 1-16,0 0-11 16,3 0 4-16,1 0 4 15,-2-2-23-15,0 4-11 16,7-2 2-16,7 4 0 16,13-2 18-16,9 0-7 15,6-2-16-15,3-2-5 16,1-4-11-16,0 1 0 15,-6 4-86-15,-9 1-167 16,-4-2-128-16,-6 8-333 0</inkml:trace>
  <inkml:trace contextRef="#ctx0" brushRef="#br0" timeOffset="8234.48">19994 3256 1743 0,'2'0'240'0,"4"-2"-179"15,5-2 13-15,7 0 83 0,4-2-65 16,3-2-19-16,1 4-8 16,1-2-13-16,0 2-28 15,-2-2-13-15,4 4-11 16,2 2-81-16,0 2-118 15,5-2-253-15,46-14-916 16</inkml:trace>
  <inkml:trace contextRef="#ctx0" brushRef="#br0" timeOffset="8689.61">20883 2899 1724 0,'-8'-1'220'0,"4"1"-155"15,-11 1 41-15,-1 5 16 16,-5 8-50-16,0 8-27 16,-6 11-6-16,4 5-17 15,5 0-8-15,10-6-5 0,10 0 6 16,7-6-2 0,11-2-4-16,7-4-7 0,6-4 13 15,7-12 9 1,3-4-9-16,-3-10-3 0,-3-8 1 15,2-2 1-15,-8-4 2 16,-9-2 4-16,-4 2 37 16,-12-4 33-16,-6 2-2 15,-10-4-25-15,-4 3-18 16,-8 4-28-16,-9 6-17 16,-8 5-40-16,-3 9-112 15,0 4-143-15,-58 27-439 16</inkml:trace>
  <inkml:trace contextRef="#ctx0" brushRef="#br0" timeOffset="9487.03">21592 2953 1750 0,'0'6'499'0,"0"6"-483"16,0 20 14-16,4 15 42 16,-2 11-7-16,2 14-20 0,3 4-24 15,3 5-12-15,4-7-8 16,-3-6 1-16,-2-10-2 16,-2-10 1-16,-3-10 0 15,-1-13 1-15,-1-14 4 16,-2-7 12-16,0-4 0 15,0 0 24-15,-5-6 12 16,-4-8-14-16,-2-18-25 16,-9-16-6-16,2-12-1 15,-4-14-7-15,5-10 13 16,3-9-13-16,5 3 4 16,13 6 10-16,5 12-15 0,7 11 0 15,7 17-8-15,-4 14 2 16,6 10-24-16,-5 10 12 15,2 4-6-15,-4 8 3 16,-5 2 9-16,3 6-4 16,-3 8 5-16,-1 4 10 15,-2 4 1-15,2 1 0 16,-5-5-1-16,-5-3 2 16,-2-6-1-16,-2 1 20 15,-8-5 2-15,1 2-8 16,-10-1-4-16,-1 0-10 15,-7-2-51-15,4-2-94 16,1 0-109-16,-9-14-266 0</inkml:trace>
  <inkml:trace contextRef="#ctx0" brushRef="#br0" timeOffset="10283.74">22116 2841 1976 0,'0'0'241'0,"0"0"-172"15,0 2 12-15,0 2-34 0,5 10-37 16,2 2 34-16,1 14-26 15,9-2-9-15,0 0-9 16,5-3 6-16,-1-7-5 16,0-7 6-16,0-3 10 15,1-8-8-15,-7-5 10 16,6-8 7-16,-6-6 13 16,-1-6-8-16,1-3-10 15,-5-2 9-15,-4-2-7 16,-4 6-11-16,0 4 4 15,-4 8 1-15,2 6 13 16,-2 6-20-16,2 2-10 16,-2 4-27-16,0 10 11 15,2 4 14-15,2 4-13 0,4 2 0 16,7-2 8 0,5-8 1-16,-2-2 6 0,4-5 0 15,-2-10 15-15,2-1-15 16,0-8 7-16,3-6 1 15,-2-6-2-15,4-4 3 16,-5 0 3-16,3-2 1 16,-6 2-8-16,3-4-5 15,-4 10-1-15,-3 8-8 16,-6 6 7-16,-3 6-22 16,-4 14-4-16,2 8 22 15,3 12 6-15,2 10 6 16,4 2-6-16,6-4-5 15,-1-2 5-15,3-7 1 0,-2-9 6 16,-1-8 19-16,1-9 8 16,-1-5 13-16,1-8-4 15,8-10-16-15,4-6-15 16,2-4-11-16,1-8 0 16,-3 2-1-16,-9-2-10 15,-5 6 4-15,-6 6 5 16,-6 4-9-16,-1 12 10 15,-2 6-1-15,0 2-14 16,0 6-17-16,2 6 5 16,2 8 15-16,7 8-21 0,8 2-42 15,5-2-78 1,7 0-90-16,9-8-111 16,74 8-724-16</inkml:trace>
  <inkml:trace contextRef="#ctx0" brushRef="#br0" timeOffset="10980.66">20194 3854 2032 0,'0'0'262'16,"0"-2"-175"-16,4-2 89 15,5-2-10-15,5 0-58 16,8-5-61-16,4 2-14 16,8 3-5-16,4-4-7 15,-3 3-13-15,3 3-8 16,-5 3-1-16,-4-5-72 15,-2 6-139-15,-11 6-136 16,-11-1-172-16,-36 42-196 16</inkml:trace>
  <inkml:trace contextRef="#ctx0" brushRef="#br0" timeOffset="11142.21">20279 4020 1818 0,'6'-2'284'0,"5"-2"-200"15,14-2 88 1,1-2-5-16,10-4-101 0,4 4-56 16,5-2-10-16,1 2-137 15,6 2-195-15,66-28-646 16</inkml:trace>
  <inkml:trace contextRef="#ctx0" brushRef="#br0" timeOffset="11850.92">21276 3657 2028 0,'-4'2'224'0,"-2"2"-170"15,-13 4 12-15,0 5 9 16,-10 5-14-16,4 1-31 16,1 2-13-16,5-7-6 15,4 0-10-15,7-9-2 16,3 0 2-16,5-5 5 0,0 0-1 16,5-2-5-1,-1-2 0-15,2-4-1 0,10-10-17 16,-3-3 17-1,8-3 2-15,-2 1 9 0,4 0 2 16,-5 3 12-16,-5 4 23 16,0 4 22-16,-8 6-3 15,-3 6-26-15,-2 2-28 16,2 4-4-16,1 10-1 16,1 8 7-16,-2 10-14 15,2 5 0-15,-1 3 2 16,-3-4-2-16,0 2-14 15,-3-2-44-15,-1-6-20 16,-5-4-3-16,0-4 10 16,-4-6 10-16,2-2 25 0,-3-8 18 15,-1-4 18-15,-1 0-1 16,1-4-3-16,-1 0 4 16,7-4 24-16,3 2 7 15,4 0 37-15,2 2 1 16,0-2 0-16,2 2 10 15,0 0-23-15,4-2-29 16,7 0-9-16,12 0-17 16,6 2 14-16,0-4-7 15,7 4-7-15,-2 0 9 16,0-2-9-16,-3 0 5 16,3 0-5-16,-7 0-1 15,0-4 3-15,-4 2-3 16,-8-2 0-16,-3-2-12 15,-1 4-36-15,-7-6-112 0,-1 2-145 16,-5-28-393-16</inkml:trace>
  <inkml:trace contextRef="#ctx0" brushRef="#br0" timeOffset="13033.07">22311 3749 1654 0,'0'0'261'0,"0"0"-123"16,0-1 75-16,2 1-15 15,-2 0-69-15,0 0-42 16,0 1-44-16,2 7-22 15,0 9 8-15,2 5 1 16,3 7-9-16,3 0-9 16,5 1-11-16,1-4-1 15,-1-4 0-15,-1-8 0 16,-4-4-1-16,-1-4-8 16,3-4 7-16,1-6-6 15,0-6 8-15,1-2 12 0,1-8-11 16,-3-2 0-1,-2-4-1-15,-1-4 0 0,5 2 0 16,-5 0-12-16,-1 10 1 16,-3 5-7-16,0 9-7 15,3 4-20-15,-1 8 6 16,1 9 38-16,6 5-9 16,5 4 10-16,-9-2 0 15,3 0 7-15,-3-4-7 16,1-4 0-16,-3-4 5 15,-3-4 3-15,-3-4-1 16,1-4 14-16,-3 0 30 16,2-8 27-16,5-4-42 0,3-6-30 15,2-6-4 1,-1-4-2-16,6 0-6 0,-1-2-3 16,0 8-20-16,6 8-7 15,-4 7 11-15,2 10 1 16,-2 4-5-16,2 11 17 15,-7 4 11-15,1 5-5 16,-5-1 6-16,-1-6 1 16,-3-6-1-16,-3-2 8 15,0-6 8-15,-2-4 10 16,0-2 10-16,-2 0 4 16,4-4 8-16,1-2-18 15,-1-8-22-15,5-6-8 16,4-2-1-16,5 2 1 15,-1-1-8-15,7 6 7 0,-1 7-16 16,5 6-1 0,-2 4 12-16,3 6-25 0,-2 6-16 15,-8 0-58-15,-3 2-75 16,-8 0-99-16,-18 8-270 16</inkml:trace>
  <inkml:trace contextRef="#ctx0" brushRef="#br0" timeOffset="13234.92">22211 3645 1886 0,'0'-2'622'15,"0"2"-561"-15,0 0 22 0,2 0 11 16,6 2-62-16,13 2-32 15,10-2-42-15,9 2-234 16,76-10-417-16</inkml:trace>
  <inkml:trace contextRef="#ctx0" brushRef="#br0" timeOffset="13767.91">23231 3918 1883 0,'13'30'222'16,"1"2"-156"-16,13 26-38 16,-1 4 16-16,5-5-22 15,-4 3-8-15,-7-8-8 16,-5-6-6-16,1-14 2 15,-7-10-1-15,-3-10 9 16,-6-8 2-16,0-4 5 16,-4-4 23-16,-5-10-14 15,-9-10-25-15,-3-12 0 0,-17-8 5 16,-1-12-5 0,-5-6 5-16,-1-9 17 0,10-1-10 15,12-6 4-15,12 4-5 16,11 12 0-16,14 9-6 15,1 17-6-15,10 12-7 16,4 8 1-16,2 10 5 16,5 8-4-16,-3 5 4 15,-4 6 0-15,2 5-3 16,-4 1 2-16,-8 3 3 16,2 0-1-16,-9 0 2 15,-8 0 28-15,-4-4 6 16,-10-2 7-16,-5-2 5 15,-7-2-30-15,-5-2-3 16,-4-2-15-16,-3-2-1 0,1-6-40 16,6-2-79-16,10-6-52 15,13-2-158-15,36-40-624 16</inkml:trace>
  <inkml:trace contextRef="#ctx0" brushRef="#br0" timeOffset="14326.8">23616 3804 1731 0,'-2'16'210'0,"2"0"-84"16,-2 14 12-16,6-2-18 0,2-2-44 16,6-2-22-16,-1-4 6 15,3-2-10-15,3-10-17 16,-3-4-9-16,-1-6 7 15,7-8-5-15,-2-6-7 16,4-8-11-16,-5-6-8 16,4-6 12-16,-7-2 1 15,-3-4-12-15,-3-1-1 16,-6 10 1-16,-2 6-2 16,0 11-8-16,-2 12 7 15,4 4-10-15,-2 7-9 16,5 1 9-16,0 11 11 15,4 4 0-15,1-1-1 0,6-3 2 16,-3-1 9 0,1-9-8-16,-1-3 11 0,-2-4 16 15,3-6-5-15,3-5 2 16,1-4-4-16,5-3-9 16,-6-5 0-16,-3 3-11 15,-3 0-1-15,-5 4-1 16,-3 5 0-16,-1 2-6 15,-2 7-14-15,3 4-9 16,-1 10 19-16,2 8 11 16,5 4 0-16,0 1 8 15,2-1-8-15,-2-6 1 16,0-6 4-16,-3-2-5 16,6-8 0-16,-4-2-1 15,4-2-30-15,1-4-134 16,1-4-290-16,-13-24-1283 15</inkml:trace>
  <inkml:trace contextRef="#ctx0" brushRef="#br0" timeOffset="16185.45">11573 5779 1503 0,'0'0'314'0,"0"-2"-230"16,2 2-24-16,-2-2 49 16,3 0-28-16,-3 2 6 15,2-2-22-15,-2 2-10 16,0 0 7-16,0 0 7 15,-2 0 10-15,2 0-16 16,0 0-10-16,-3 0-25 16,6 0-10-16,-1 0-16 15,0 2 4-15,10 0-6 16,5 4 28-16,8 2 13 16,12-2-13-16,10 0 5 0,12-4-15 15,5-4 0 1,11-2-6-16,10-4-6 0,9-6-5 15,13-2 6-15,2 0-7 16,3-4 0-16,-6 1 0 16,-12 4 0-16,-18 5-23 15,-16 2-31-15,-18 0-45 16,-13 5 5-16,-14 3-56 16,-5 0-54-16,-12 0-20 15,-6 8-70-15,-44 13-231 16</inkml:trace>
  <inkml:trace contextRef="#ctx0" brushRef="#br0" timeOffset="16704.24">11950 5955 1291 0,'-5'0'487'0,"1"0"-382"16,-3-2 9-16,5 2 36 16,2 0 4-16,2 0-26 15,5 0-43-15,-1 0-26 16,13-4 14-16,10 0 31 0,13-4-37 16,13 2-10-16,12-4-10 15,9 0-5-15,2-4-8 16,5 2-7-16,-4-4 3 15,0 0-12-15,-2 2 6 16,-7-2-3-16,-8 4 8 16,-9-2-13-16,-12 6 2 15,-10 0-1-15,-16 4-2 16,-5 4 0-16,-8-2 6 16,-2 2 6-16,-2 0-9 15,2 0 4-15,-6 2-2 16,6-2-1-16,0 0-7 15,-2 0-3-15,2 0 2 16,-2 0-10 0,2 0 0-16,0 0-1 0,2 0 1 15,-2 0-1-15,0 0-2 16,0 0-11-16,0 2-23 16,0-2-21-16,0 0-39 15,0 2-74-15,-4 8-170 16,0 2-192-16,-19 24-798 15</inkml:trace>
  <inkml:trace contextRef="#ctx0" brushRef="#br0" timeOffset="17626.25">14673 5673 1311 0,'-2'-2'920'0,"2"2"-795"16,-2-3-92-16,2 3 70 16,0 0 38-16,0-4-45 15,0 4-55-15,0 4-14 0,0-4 15 16,0 0-3 0,0 0-8-16,0 0-1 0,0 0-1 15,0 0-4-15,0 0 1 16,0 0-1-16,0 0 2 15,0 0-4-15,0 0-1 16,0 0-4-16,0 0 3 16,0 0-1-16,0 0-10 15,0 0 1-15,0 0-5 16,0 0-5-16,0 0 10 16,0 0-10-16,0 0 1 15,0 0 5-15,0 0-6 16,0 0 4-16,0 0-5 0,0 0-1 15,0 0-1-15,0 0-23 16,0 0-37-16,-10 0-70 16,3 3-195-16,-10 19-418 15</inkml:trace>
  <inkml:trace contextRef="#ctx0" brushRef="#br0" timeOffset="18320.25">17867 4828 646 0,'-2'-1'1358'0,"-2"-2"-1139"16,2-1-63-16,2 4 75 16,0 0-47-16,2 0-97 15,2 4-45-15,-2 13-22 0,3 9 62 16,4 16-26-16,2 12-19 15,5 2-2-15,-1 10-7 16,3 2-2-16,3 0-25 16,-6 0 7-16,3-7-7 15,-3-5 0-15,-4-14-1 16,-4-8 0-16,2-10-21 16,-7-10-21-16,-2-4-39 15,-2-4-89-15,-5-6-160 16,-17-22-277-16</inkml:trace>
  <inkml:trace contextRef="#ctx0" brushRef="#br0" timeOffset="19301.12">17946 4836 1552 0,'0'0'492'0,"8"-2"-439"16,2-4-26-16,9 2 123 15,12-2-44-15,10 2-35 16,10-4 19-16,11 2-33 16,8 2-23-16,5 0-14 0,8 0-4 15,6-4-7-15,-1 2-8 16,2 0 0-16,-3-4 0 15,-7 2-1-15,-4-2 0 16,-4 0-6-16,-8 0 5 16,1 2 0-16,-13 2 1 15,-4 2 0-15,-13 2 0 16,-8 2 1-16,-9 2 8 16,-7 2 3-16,3 6 9 15,-5 2 3-15,-3 8 4 16,5 10 7-16,3 15-5 15,-1 9-3-15,5 12-3 16,9 6-8-16,2 4-7 16,-1 0-7-16,11-1 13 15,-4-10 0-15,-2-4-8 0,3-11-1 16,-9-10 5-16,0-8 10 16,-11-8-15-16,1-8 1 15,-8-8 1-15,-5-2 5 16,-3-6 7-16,2 4 2 15,-6-4 19-15,3 0-10 16,0-4-1-16,0 4 12 16,-1-2-13-16,1 1-1 15,0 1-8-15,0 0-7 16,0 1-2-16,0-1-5 16,-2 0 1-16,0-1-5 15,2 1-2-15,-5 0 0 16,-3 1-6-16,-15 1 6 0,-15 4 0 15,-17-2 0-15,-21 1-1 16,-18 0-12-16,-79 5 7 16,-50 0 5-16,-34 2 1 15,99-6 0-15,25 2 0 16,89-5 6-16,7 1-6 16,8-1 0-16,-27 1 0 15,14 3 9-15,13-3-9 16,7 0-7-16,0 2 7 15,8-5 1-15,3 2 5 16,7-3 0-16,4 0-5 16,0 0 8-16,0 1-8 15,0-1 0-15,2-1 7 0,-2 1-8 16,0 0 12-16,0 0-11 16,2 0 5-16,-4 0 4 15,4-3 2-15,-4 3-4 16,2 3 1-16,0-3 6 15,0 0-2-15,0 0-4 16,0 0 0-16,0 0-7 16,0 0 4-16,0 0-6 15,0 0 0-15,0 0 0 16,0 0 0-16,0 0-33 16,0 0-53-16,0 0-98 15,-29-13-476-15</inkml:trace>
  <inkml:trace contextRef="#ctx0" brushRef="#br0" timeOffset="19634.72">18532 5344 1883 0,'0'0'450'16,"0"0"-389"-16,0 0 26 0,0-2 123 16,0 2-42-16,0 0-55 15,0 0-40-15,0 0-5 16,0 0-20-16,0 0-27 15,0 0-20-15,0 0-1 16,0 0-75-16,0 0-228 16,-29 20-588-16</inkml:trace>
  <inkml:trace contextRef="#ctx0" brushRef="#br0" timeOffset="20085.77">18347 5458 1515 0,'-3'0'243'0,"3"0"-165"16,-2-2 90-16,2 2-4 15,0 0 7-15,0-2 18 16,2-2 13-16,5-4-37 15,2-10-93-15,11-6-9 16,9-8-1-16,9-7-20 16,11-2-17-16,7-4-4 15,2 1-7-15,4 0-8 16,-5 2-6-16,-3 2 0 16,-4 2-14-16,-11 8-20 15,-7 8-22-15,-10 10-61 16,-15 8-129-16,-3 6-105 15,-6 6-141-15,-25 40-21 0</inkml:trace>
  <inkml:trace contextRef="#ctx0" brushRef="#br0" timeOffset="20365.68">18487 5556 1731 0,'7'-6'315'16,"4"-2"-222"-16,7-4 43 15,9-6 83-15,10 0-64 0,5-4-55 16,12 0-11-16,6-2-26 16,7-2-11-16,4 0-23 15,-1 0-29-15,1 0-10 16,-7 2-50-16,-6 4-81 15,-8 6-57-15,-15 3-78 16,-11 7-30-16,5 8-200 16</inkml:trace>
  <inkml:trace contextRef="#ctx0" brushRef="#br0" timeOffset="20605.43">19004 5458 1673 0,'20'-10'232'16,"0"-2"-146"-16,20-8 61 16,7-2 10-16,2-2-65 15,0-2-20-15,-5 0-30 16,1-3-42-16,-7 4-8 15,-9 3-50-15,-7 4-88 16,-10 10-152-16,-29-5-632 16</inkml:trace>
  <inkml:trace contextRef="#ctx0" brushRef="#br0" timeOffset="20950.14">17865 5137 1710 0,'10'-6'274'16,"3"0"-188"-16,16-10 97 15,11 0-14-15,9 0-46 16,5-4-9-16,1 0-15 16,1-2-15-16,-1 2-21 0,-8 6-31 15,-5-4-22-15,-6 2-10 16,-5 4-7-16,-8 0-23 16,-1 2-26-16,-7 4-28 15,-7-1-45-15,0 6-79 16,-8 1-77-16,-24 14-289 15</inkml:trace>
  <inkml:trace contextRef="#ctx0" brushRef="#br0" timeOffset="23924.35">1322 4770 1729 0,'0'0'551'0,"0"0"-501"16,0 0-44-16,0 0 36 16,0 2 36-16,0-2-18 15,2 4-21-15,2 2 4 16,4 6 74-16,0 6-39 15,3 6-28-15,3 4-16 16,-1 11-8-16,3 5-8 16,-3 4-13-16,-4 0-5 15,0 2-1-15,-2 0-40 16,-3-9-100-16,-8-1-93 16,-1-11-70-16,-22 20-283 0</inkml:trace>
  <inkml:trace contextRef="#ctx0" brushRef="#br0" timeOffset="24231.06">1070 4873 1496 0,'0'0'368'16,"2"0"-248"-16,0 0-30 15,4 0 93-15,0 0 7 16,5-5-44-16,9 1-17 0,9-1-18 16,5-5-39-16,8 2-26 15,7-2-28-15,0 3-2 16,-2 3-16-16,-3 0-21 15,-1 0-102-15,-8 6-209 16,34 12-354-16</inkml:trace>
  <inkml:trace contextRef="#ctx0" brushRef="#br0" timeOffset="24453.49">1265 5358 1904 0,'13'-4'343'0,"-3"0"-245"15,19-2 4-15,3-2 75 16,3-3-32-16,-2 6-79 16,4-4-40-16,-2 2-10 15,1 1-16-15,-5-3-153 16,-2-1-342-16,22-21-1220 15</inkml:trace>
  <inkml:trace contextRef="#ctx0" brushRef="#br0" timeOffset="25401.24">2028 4805 574 0,'0'-3'1477'15,"-2"1"-1239"-15,2 2-148 0,0-2 74 16,2 2 20-16,-2 0-64 16,0 0-63-16,4 0-19 15,-4-2-4-15,3 0-2 16,-1 2-14-16,1-2-8 15,-1 1-9-15,0-2 5 16,-2 3-6-16,0 0 1 16,0 0 1-16,0-2-1 15,2-4-1-15,0 0 0 16,1 0-1-16,1-4-5 16,-2 4-6-16,0 0 6 15,0 2 6-15,-2-4-1 16,-2 6 1-16,2 2 0 15,-2-2-1-15,-2 4 1 0,-3 0 7 16,-4 6 1-16,-11 8-7 16,-7 12-1-16,0 13 7 15,0 9-6-15,4 5 0 16,12 2-1-16,6-3 0 16,7-4-1-16,9-6 0 15,7-4-6-15,4-6 7 16,7-10-1-16,2-3-5 15,6-11 6-15,1-9-1 16,1-8 0-16,-1-4 0 16,-7-4 1-16,2-8 0 15,-4-1 0-15,-4-6 1 0,-3 0 1 16,-7 0 4 0,-7 2 0-16,-1 12-5 0,-7 2 20 15,2 10 0-15,-3 2 5 16,1 2-1-16,0 4-25 15,-2 8 1-15,-3 12 4 16,-2 14 4-16,-2 12-8 16,4 5-1-16,5-1-10 15,0-2-65-15,0 0-144 16,-23 68-399-16</inkml:trace>
  <inkml:trace contextRef="#ctx0" brushRef="#br0" timeOffset="25801.24">1291 5743 334 0,'0'-2'1637'16,"2"2"-1415"-16,1 0-158 0,1 0 73 16,9-2 82-16,5-2-42 15,10 2-69-15,13 0-18 16,10-2-12-16,7-2-26 15,14-4-14-15,3-2-13 16,6-2-13-16,-2-3-6 16,0-1-4-16,-6-1-2 15,-9 1-30-15,-14 7-44 16,-19 1-104-16,-11 9-200 16,-17 6-189-16,-61 26-42 15</inkml:trace>
  <inkml:trace contextRef="#ctx0" brushRef="#br0" timeOffset="25967.03">1540 5863 1687 0,'0'0'611'0,"0"0"-472"0,2-2-89 16,12-4 25-16,11-4 36 16,10-4-2-16,9-2-43 15,8 0-34-15,2 0-22 16,4 0-10-16,-3-2-98 15,1 2-163-15,75-24-343 16</inkml:trace>
  <inkml:trace contextRef="#ctx0" brushRef="#br0" timeOffset="31860.1">7877 3391 1038 0,'-7'-2'322'0,"1"0"-236"16,-4 2-53-16,2-2 99 15,-1 2-26-15,-1 0-28 16,6 0 24-16,0 2 3 15,2-2-12-15,2-2-3 16,0 2 9-16,0 0 11 16,2 0 10-16,2 2-60 15,10 0-32-15,5-2 40 16,18 0 22-16,7-2-51 16,5 0-26-16,0-6 4 15,-2 0-11-15,-1-2-6 16,-8 0-1-16,-1 3-93 0,-14 3-131 15,-11 4-117 1,-12 4-166-16,-45 32 34 0</inkml:trace>
  <inkml:trace contextRef="#ctx0" brushRef="#br0" timeOffset="32169.07">7883 3533 1652 0,'0'-2'303'15,"0"2"-177"-15,0 0-14 16,10-4 26-16,7-4 17 15,14 0-19-15,14-6-62 16,6 0-40-16,3-2-25 16,-3 4-7-16,-2-2 4 15,-6 5-6-15,-6 2 0 16,-5 3 0-16,-15 6-26 0,-8 0-44 16,-9 5 20-1,-9 6 44-15,-8 3 6 0,-12 2 6 16,-5 0 14-16,-1 0 14 15,4-4 17-15,2-4 2 16,6-4-8-16,12-2-9 16,9-4-26-16,4 0-10 15,7 0-34-15,13-4-28 16,12 0-44-16,10 0-137 16,7 0-123-16,66-32-623 15</inkml:trace>
  <inkml:trace contextRef="#ctx0" brushRef="#br0" timeOffset="35855.93">6986 9090 1393 0,'-5'-2'264'0,"5"0"-105"0,0-2-17 15,0 1-40 1,5-1-27-16,-3 3 21 0,0-5 5 15,2-1 16-15,4 3-35 16,5-2-32-16,7-3-25 16,7 2 14-16,11 0 9 15,3-4 5-15,11 5-23 16,4 1-11-16,6-4-13 16,5 4 2-16,0-4-8 15,-1-1-1-15,-8 4-8 16,-6 2-66-16,-14 4-52 15,-14 2-112-15,-11 10-55 16,-15 4-60-16,-67 56-1049 16</inkml:trace>
  <inkml:trace contextRef="#ctx0" brushRef="#br0" timeOffset="36440.89">7210 9302 1764 0,'0'-2'294'0,"3"0"-134"16,2-2-73-16,8-2-3 16,9-4 11-16,12-2-16 15,5-2-8-15,9 2-14 16,0 0 4-16,4 0-28 0,1 2-10 16,0 4-22-1,-6 0 8-15,-2 0-8 0,-9 4-1 16,-10 2 0-1,-4 0 0-15,-8 0 0 0,-5 0 1 16,-5 0-1-16,-2 0 0 16,-2-2 1-16,5 2 5 15,-10 0-5-15,10-2 0 16,-5 4 0-16,0-2 0 16,0 0-1-16,2 0 1 15,-2-2-1-15,0 2 0 16,2-2 1-16,-2 2-1 15,0 0 1-15,0 0-1 16,0 0 1-16,0 0 0 16,0 0 0-16,0 0 8 15,0 0-1-15,0 2-1 16,0-2 4-16,0 0 8 0,-2 0-5 16,4-2-2-16,-2 2 1 15,0 0 5-15,0 0 5 16,0 0 1-16,0 0 0 15,0 0-2-15,0 0-2 16,0 0-2-16,0 0-3 16,0 0-2-16,0 0 2 15,0 0-7-15,0 0-1 16,0 0-1-16,0 0-6 16,0 0-2-16,0 0-47 0,0 0-131 15,-4 12-408 1,-25 12-473-16</inkml:trace>
  <inkml:trace contextRef="#ctx0" brushRef="#br0" timeOffset="39451.25">7779 13355 758 0,'-2'0'358'16,"2"-2"-169"-16,0 2-75 16,0 0-39-16,0 0 35 0,0 0-16 15,0 0-26 1,2 0-10-16,-2 0 16 0,2-2-8 16,-2 2-5-16,0-2-7 15,0 2-3-15,0 0-4 16,0 0 2-16,0 0 7 15,0 0 22-15,2-2-6 16,-2 2-6-16,9-2-24 16,3 2 6-16,7 0 6 15,10-2-18-15,4 0-6 16,6 0 0-16,3 0-5 16,4-4-5-16,6 0-7 15,6 2-12-15,2-2 0 16,-2 0 0-16,2 2 1 15,-4 0-2-15,-2 0 0 0,-5 1 0 16,-2-2 1 0,-7-1-1-16,-9 3 6 0,-4-1-4 15,-10 4-2-15,-8 0 0 16,0-1-1-16,-7 1 0 16,-2 0-5-16,-2 0-6 15,2 0-18-15,-6 1-11 16,3-1-14-16,-4 3-38 15,-4 1 28-15,-13 4-46 16,-8 2-42-16,-10 1-30 16,-3 0-15-16,-5 3 63 15,0-4 17-15,4-2 85 16,1 0 33-16,1-2 70 0,1-2 29 16,7 0-12-16,5 2 30 15,6-4-33-15,8-2 6 16,8 2-16-16,4-2 1 15,3 0 9-15,4 2-23 16,8-2-43-16,9 2 3 16,12 0 26-16,15-2 4 15,5 2-6-15,2-2-18 16,3-2-9-16,4 2-2 16,-4-2-5-16,-3 0 8 15,-2 0 4-15,-6 0 8 16,-7 0-4-16,-11-2-9 15,-6 2 0-15,-9 2 0 0,-3-2-6 16,-9 2 18-16,0 0 2 16,0 0 1-16,0 0-9 15,-2 2-12-15,2-2-11 16,0 0 1-16,-3 0-2 16,3 0-1-16,-2 2-29 15,0 8-53-15,-7 8-62 16,2 0-215-16,-4 18-641 15</inkml:trace>
  <inkml:trace contextRef="#ctx0" brushRef="#br0" timeOffset="40085.71">12452 12079 1815 0,'-3'-6'339'16,"0"1"-126"-16,-1-3-35 0,4 1-26 16,0 3-49-16,4 4-8 15,-1-3-25-15,-3 3-35 16,5 3-20-1,3 12-14-15,11 14 46 0,10 24 5 16,4 11-11-16,0 14-11 16,-2-2-17-16,-2 4-7 15,-3-5 0-15,-5-5-5 16,-3-6 0-16,-7-14 4 16,-5-6-5-16,-6-13-17 15,0-10-29-15,-6-2-64 16,-3-8-116-16,-11-1-301 15,-45-28-452-15</inkml:trace>
  <inkml:trace contextRef="#ctx0" brushRef="#br0" timeOffset="41010.25">12552 11997 1867 0,'8'-6'315'0,"6"2"-163"0,17-10-61 16,9 2 17 0,12-2-6-16,8 4-19 0,2-2-25 15,9 2-25-15,2-2-6 16,4 0 0-16,0-2-7 15,4-2-1-15,1 0 5 16,0-2 6 0,-1 3 3-16,-8 0-6 0,-4-2-4 15,-7 8-2-15,-10-1-9 16,-9 3 1-16,-12 4-4 16,-12 0 2-16,0 6-2 15,-9 0-3-15,4 8 4 16,1 4-8-16,1 12-1 15,4 11 5-15,-2 10-6 16,1 8 1-16,2 5 5 0,-3 2-6 16,2-4 1-16,-4-4 0 15,3 0 0-15,-3-9 0 16,-1-6-1-16,3 0 1 16,-1-2 0-16,0-8-1 15,-3-2 0-15,-3-7 1 16,-1-9-1-16,-2-1 6 15,-4-7-5-15,-4-4 8 16,0 3 9-16,0-3 3 16,0-3-9-16,0 3-2 15,0 0-1-15,-2 0-3 16,0 0-6-16,-10 3-10 16,-11 3 10-16,-23 10-1 15,-25 4-7-15,-26 4-1 16,-69 10 9-16,-23-2 0 0,-5-6 1 15,67-14 6 1,7 2 5-16,68-10 0 0,5 0 3 16,5 0-4-16,-33 4 1 15,14-4-5-15,25-2 5 16,17 0-3-16,10 0 8 16,9-2-17-16,0 0 1 15,0 0 6-15,4 0-5 16,-2-2 7-16,1 2-9 15,-1 0 6-15,0-2 2 16,0 2-8-16,-2 0 6 16,0 0-4-16,0 0 8 15,0 0 4-15,0 0-8 0,0 0 10 16,0 0-2-16,-2 0-2 16,2-2-3-16,0 2-8 15,2 0 7-15,-2 0-8 16,0 0 0-16,0 0-1 15,2 0 0-15,-4 0-9 16,2 0-11-16,0 0-21 16,0 0-26-16,0 0-53 15,0 0-178-15,-44 14-737 16</inkml:trace>
  <inkml:trace contextRef="#ctx0" brushRef="#br0" timeOffset="42143.1">5870 14616 1708 0,'-3'0'304'0,"3"0"-100"0,0-2-31 16,0 2-56-16,3 0-48 15,-3 0-12-15,0 0-5 16,2 0-16-16,-2 0 8 16,0 0 5-16,2 0-2 15,4 0-10-15,10 2 34 16,7 0-2-16,12 6-32 15,5-6-11-15,7 2-8 16,4 0-8-16,9-2-2 16,7 0-7-16,7-2 5 15,8-2-5-15,3-2 0 0,0 2 7 16,2-8-8 0,-5 2 0-16,-4-2 1 0,-5-2-1 15,-8 4 8-15,-7 0-8 16,-13 2-9-16,-14 0-15 15,-9 4-30-15,-13 0-26 16,-4 2-49-16,-8 2-75 16,-3 0-91-16,-12 8 10 15,-16 2-167-15,-99 24-257 16</inkml:trace>
  <inkml:trace contextRef="#ctx0" brushRef="#br0" timeOffset="42594.82">6379 14730 1227 0,'-13'0'363'0,"2"0"-80"16,-9 2-103 0,11-2-79-16,7 0-56 0,2 0-8 15,5 0-5-15,5 0-14 16,11 2 37-16,6-4 26 16,12 0 5-16,9-2-16 15,4-4-7-15,2 2 5 16,0-2 5-16,2 4-11 15,-3-2-16-15,-2-2-13 16,-5 2-10-16,-3 2-7 16,-5 2-8-16,-5 0 1 15,-10-2-8-15,-6 4 5 16,-5 0-5-16,-10-4-1 16,0 8 9-16,-2-4 17 15,-2 0 7-15,2 0-3 0,0 0-6 16,-2 0-6-16,2 0-5 15,-2 0 2-15,2 0 3 16,0 0-4-16,0-4-5 16,0 4 3-16,0 0-11 15,2 0 6-15,-2 0-6 16,0 0-1-16,0-2 0 16,0 2 0-16,-2 2 0 15,2-2-1-15,0 0-14 16,0 0-19-16,0 0-37 15,0 0-88-15,0 0-296 16,25 20-163-16</inkml:trace>
  <inkml:trace contextRef="#ctx0" brushRef="#br0" timeOffset="43558.05">11375 13854 115 0,'-2'-4'1281'16,"2"2"-1023"-16,-2-2-120 16,-4 2 8-16,6 2-19 15,-1 0-11-15,1 0 7 16,-3-2-17-16,3 2 10 15,3-2-13-15,-3 2-32 16,0 0-31-16,1 0-23 16,-1 0-17-16,0 2 0 15,0-2 0-15,-1 0-65 16,-4 2-56-16,-3 2-76 16,-11 6-35-16,0 2-50 15,-8 0-29-15,-31 16-242 0</inkml:trace>
  <inkml:trace contextRef="#ctx0" brushRef="#br0" timeOffset="43916.9">11161 13997 1846 0,'0'0'368'0,"0"0"-176"15,0 0-59-15,3 0-64 16,-3 0-28-16,0 0 19 16,2-3 33-16,0 2-14 15,-2-2 2-15,2 2-30 16,-2 1-30-16,2 0-19 15,-2 0 11-15,0 0-12 16,0 0-1-16,-2 0 0 16,2 1-1-16,-2-2-8 15,2 1-20-15,-2 0-19 16,2 1-34-16,-2 2-95 16,-1 1-150-16,-40 29-228 15</inkml:trace>
  <inkml:trace contextRef="#ctx0" brushRef="#br0" timeOffset="44752.1">10720 14708 1787 0,'0'0'382'0,"0"0"-77"16,0-4-112-16,2 2-55 15,1 0-52-15,1-2-28 16,0 0-8-16,1-2-16 16,-1 2-7-16,-4 4-12 15,2-2-7-15,0 2-8 16,8 0 1-16,-6-2 0 16,3 2-1-16,-3 0 0 15,-4 0 0-15,0 0 1 16,0 0-1-16,0 0 0 0,0 0 1 15,0 0 1-15,0 0 4 16,2 0 1-16,-2 0-6 16,0 0 6-16,0 0 2 15,0 0-3-15,0 0-6 16,7 4-1-16,2 8 1 16,4 6 8-16,1 2-7 15,-1 2 0-15,1 0 1 16,-5-4-2-16,-3-5 1 15,-1-5 0-15,-3-4 0 16,-2-3-1-16,0-1 6 16,0 0-5-16,0-1 1 15,0 1-1-15,0-7-1 16,0-4 0-16,0-10-16 16,-2-1 15-16,2-2-4 0,-3 10 5 15,1 2 1-15,0 8 0 16,2 4-1-16,0 0-7 15,0 4 1-15,0 0-10 16,0 10 16-16,0 0 0 16,2 4 1-16,0 0-1 15,1-4 1-15,-1-6-1 16,-2-4 0-16,0 1 1 16,0-10 8-16,0 5-7 15,0-1 10-15,2-3-5 16,2-4-6-16,0-9-1 15,4-3-12-15,-6-2-20 16,0 4-59-16,-2 0-110 0,0 0-256 16,7-12-194-1</inkml:trace>
  <inkml:trace contextRef="#ctx0" brushRef="#br0" timeOffset="45402.32">13405 14566 1986 0,'-2'0'287'0,"2"-2"-76"16,0 2-32-1,0 0-79-15,0 0-70 0,0 0-30 16,2 2-50-16,3 2-38 16,5 2-73-16,6 4-109 15,31 26-335-15</inkml:trace>
  <inkml:trace contextRef="#ctx0" brushRef="#br0" timeOffset="46567.99">13940 14704 1496 0,'-5'0'294'0,"1"4"-111"0,-6-4-45 15,4 0-42-15,4 0-3 16,0 4-18-16,2-4 2 16,0-4 14-16,2 4-28 15,0 0-7-15,-2 0-28 16,6 8-20-16,8 2 28 16,6 7 7-16,14-2-8 15,6 2-1-15,16-2-4 16,13-3-10-16,10-7-10 15,13-5-2-15,6-5 4 0,5-7-2 16,-3-2 2-16,1-1-1 16,-4-3-4-16,-1 1-6 15,-9-1 8-15,-7 8-9 16,-18-2-2-16,-17 6-11 16,-18 4-38-16,-18 2-57 15,-11 0-9-15,-17 4 9 16,-18 6-2-16,-19 6-28 15,-17 2 44-15,-12-1 64 16,0-2 28-16,-3-1 2 16,3-2 20-16,0 2 4 15,6 0 4-15,10-1 19 16,11-8-7-16,16 6-11 0,13-5-10 16,19-2-12-16,12-3-6 15,13 2 8-15,16 1 8 16,16-4-4-16,16-7 25 15,8 2-1-15,9-5 4 16,0-2-7-16,-2 2-2 16,-2-4 16-16,-7 2 6 15,-7-1 3-15,-11 3-20 16,-15 2-17-16,-16 4-20 16,-9 4 0-16,-11 0 0 15,-4 0-11-15,-11 3 11 16,-8 6 6-16,-14-3-6 15,-11 5 1-15,2 0 1 16,1-3-1-16,5 2 6 0,7-2-6 16,6 1-1-16,11-8 0 15,9 2 0-15,9 1-49 16,12-4-62-16,13 0 19 16,15 0-64-16,18-7-63 15,14 2-120-15,131-31-651 16</inkml:trace>
  <inkml:trace contextRef="#ctx0" brushRef="#br0" timeOffset="47770.25">17382 14652 1363 0,'0'0'604'16,"0"0"-490"-16,0 0-4 0,2 0-14 16,0 0-50-16,1 0-26 15,1 0 4-15,7 0 0 16,5 0 22-16,6-2-7 16,2 2 6-16,7-4-12 15,4-2-10-15,2 2-16 16,5 0 7-16,5-2-13 15,4-2 10-15,3 0-10 16,0 0 14-16,-4-2-4 16,-5 0 4-16,-11 4-2 15,-8 0 1-15,-5 2-14 16,-15 2-11-16,-6 2-19 16,-11 2-42-16,-9 8 21 15,-18 0 0-15,-11 6-21 0,-9-2 35 16,2 2 29-16,6-8 8 15,7 2 15-15,9-8 6 16,11 2 0-16,13-2 0 16,6-2 14-16,8 0-5 15,9-2-29-15,7 0 5 16,16-2-6-16,11-4 0 16,1 0-20-16,4 2-4 15,-8-4 8-15,-3 6 10 16,-8 0 6-16,-6-4 1 15,-2 6 14-15,-10 0-2 16,-4 2 4-16,-4 0 10 16,-5 0 25-16,-2-4-5 15,0 4-7-15,0 0 2 0,-2 0-4 16,2 0 4-16,0 0-11 16,0 0-5-16,0 0 1 15,0 0-15-15,0 0-6 16,0 0-6-16,0 0 0 15,0 0-1-15,0 0 1 16,0 0-19-16,0 0-37 16,0 0-67-16,0 0-94 15,-18 8-103-15,-44 0-709 16</inkml:trace>
  <inkml:trace contextRef="#ctx0" brushRef="#br0" timeOffset="48655.14">20113 14528 1125 0,'0'-2'879'16,"-2"2"-689"-16,2-4 43 0,0 2-68 16,0 2-93-16,0 0-62 15,0 0-10-15,0 0-93 16,-2 0-127-16,-38-4-309 16</inkml:trace>
  <inkml:trace contextRef="#ctx0" brushRef="#br0" timeOffset="49487.08">5635 16088 1851 0,'0'-4'332'0,"0"4"-73"16,0-4-26-16,3 2-98 15,6-2-66-15,10-4-48 16,22-2-21-16,24-2-3 15,19-2-74-15,14-4-161 16,196-36-399-16</inkml:trace>
  <inkml:trace contextRef="#ctx0" brushRef="#br0" timeOffset="54036.88">19873 14528 1720 0,'-2'0'273'0,"2"-2"-139"16,2 2-31-16,-2 0-2 16,2 0-47-16,1 0-14 15,-3 0 35-15,2 0-3 16,0 0 17-16,-2 0 4 15,0 0-20-15,2 0-14 16,5 2-11-16,13 4 15 16,9 4 13-16,13 4-16 15,12 2-12-15,10-2-16 16,7 0-11-16,5-2-6 16,2-2-8-16,-6-2-7 15,-1-2 7-15,-2-4-7 16,-9 0-1-16,-13 2-17 15,-14 0-7-15,-15-4-32 16,-15 0-15-16,-13 0-30 0,-14 4 19 16,-18 2-65-16,-19 6-10 15,-5 0 19-15,-8 2 40 16,5-4 70-16,6 0 29 16,15-2 38-16,11-4 25 15,18-2 40-15,9-2-5 16,14 2-2-16,6 0-35 15,13 2 29-15,10-1-7 16,14-2-16-16,6-2-19 16,10-6-19-16,-3 3-16 15,-2-2-13-15,-8 2-12 16,-13-2-118-16,-15-2-430 0,-49-22-1540 16</inkml:trace>
  <inkml:trace contextRef="#ctx0" brushRef="#br0" timeOffset="55420.62">4751 15837 1484 0,'0'0'507'16,"3"-2"-390"-16,-1 0 69 15,0-2-22-15,4 4-70 16,10 0 4-16,16 0 58 15,14 0-51-15,21 0-12 0,11-8-38 16,9-6-16 0,4 0-25-16,1-2-14 0,-6-2-22 15,-8 8-75-15,-17-2-59 16,-19 10-128-16,-18 2-97 16,-53 40-354-16</inkml:trace>
  <inkml:trace contextRef="#ctx0" brushRef="#br0" timeOffset="55594.04">5009 16016 1899 0,'3'-3'271'16,"1"2"-76"-16,12-3 17 16,11-6-25-16,11 2-85 15,15-10-42-15,10 4-15 0,1-3-45 16,3 3-15-1,-9 2-207-15,35-12-411 0</inkml:trace>
  <inkml:trace contextRef="#ctx0" brushRef="#br0" timeOffset="56790.57">4691 16365 1624 0,'0'-4'229'16,"2"-1"-20"-16,-2 5-1 15,0-4-32-15,2 0-35 16,-2 3 22-16,5 1-52 15,-5-4-19-15,2 4-8 16,0 0-27-16,-2 0-30 0,4 0-6 16,3 13-15-16,9 19 25 15,4 17 5-15,-2 5-25 16,0 2-11-16,-5 2 0 16,-5-4 5-16,0-4-5 15,-2-5-10-15,-1-9-4 16,-3-14 4-16,0-8 2 15,0-6-5-15,-2-4 13 16,0 0-9-16,0-4 0 16,0 2 3-16,0 2 0 15,0 0-9-15,-2-4 5 0,2 0 8 16,0 4-11-16,0-4 13 16,2 0 2-16,-2 0-2 15,0 0-4-15,0 0 4 16,0 0 1-16,0 4-1 15,0 2 1-15,2-2 5 16,-2 4-4-16,1 2 8 16,3-6-8-16,-4 0 4 15,0-4 1-15,0 0 1 16,0 0-2-16,3 4-6 16,-1 2 14-16,2 2-2 15,-2-2-11-15,1 6 0 16,1-2 7-16,0-2-8 15,-2 2 1-15,3-2 4 0,-2-4-5 16,-1-4-1-16,-4 4 1 16,4-4-9-16,-4 0-11 15,2 0-14-15,0 0-19 16,0 4-37-16,0-4-58 16,-10-8-151-16,-12-24-364 15</inkml:trace>
  <inkml:trace contextRef="#ctx0" brushRef="#br0" timeOffset="57413.66">4764 16409 1038 0,'-2'0'241'15,"2"0"-95"-15,0 0-20 16,-2 0-42-16,0 0-17 15,2 0-17-15,-2 0 2 16,4 0 25-16,-2 0 25 16,0 0-3-16,0-4-17 15,2 0-1-15,-2 4 17 0,2-4 4 16,5 4-14 0,4-4-19-16,9 2 29 0,9-1-11 15,4 2-24-15,5 1-11 16,7-4-17-16,-3 0-14 15,3 4-9-15,-5-4-8 16,-7 4-4-16,-4 0-19 16,-11 0-41-16,-5 0-42 15,-8 4-104-15,-8 4-64 16,-7 6-42-16,-59 52-699 16</inkml:trace>
  <inkml:trace contextRef="#ctx0" brushRef="#br0" timeOffset="58289.83">4925 16780 640 0,'-3'0'466'0,"3"0"-301"0,-2 0-32 16,0 0 38-16,2 0-67 15,0 0-17-15,0 0 21 16,2 0-21-16,-2 0-9 16,0 0-5-16,2-4-11 15,-2 4 22-15,3 0-9 16,-3 0 19-16,2-4 4 16,-2 4-5-16,3 0 0 15,-2-4-3-15,4-1-42 16,6 0-15-16,14 1 9 15,8-6 0-15,7-3-17 16,3 5-13-16,1-2-10 16,-1 6-2-16,-1-1-10 0,-9 0-29 15,-8 1-42 1,-8 4-100-16,-11 0-115 0,-10 0-175 16,-54 14-435-16</inkml:trace>
  <inkml:trace contextRef="#ctx0" brushRef="#br0" timeOffset="58543.13">4864 16964 1468 0,'5'-4'564'0,"-2"2"-423"16,10-2 70-16,5 0-14 0,9-4-44 15,2 2-51-15,9-2-33 16,-3 4-17-16,3-2-23 16,-3 2-29-16,-4 0-9 15,0-4-54-15,-8 6-83 16,2 2-94-16,-8-4-103 16,21-18-434-16</inkml:trace>
  <inkml:trace contextRef="#ctx0" brushRef="#br0" timeOffset="59641.74">5720 16722 1645 0,'0'-4'220'16,"-4"-1"-65"-16,-3 1-19 15,5-1-10-15,0 5-22 16,2-5 2-16,0 5-11 16,0 0-23-16,-5 5-11 15,-4 4-16-15,-6 9-28 16,-5 9-16-16,-3 5-1 0,4-2-17 15,7-12-19 1,8 0 0-16,4-8-3 0,4-2 2 16,4-8-8-16,6 0-3 15,5-4 39-15,-2-6 8 16,3-6 1-16,0-2 0 16,-2-6-11-16,0 2 4 15,-3 0 6-15,-2 4 0 16,-5 5 0-16,-4 9 0 15,0 7-14-15,-2 11-2 16,5 4 17-16,5 4 1 16,-1 6-1-16,0-6 1 15,4-4-1-15,3-6 2 16,0-2 4-16,7-10 6 16,-1-10 4-16,7-6-16 0,3-8-1 15,-1-2-34 1,0-10 10-16,-1 0-14 0,-1 0 25 15,-4 5 13-15,-9 1 0 16,-5 6 1-16,-2 2 1 16,-6 8-1-16,1 6-1 15,-1 4 1-15,-1 4-2 16,-2 0-5-16,-2 0-1 16,0 4 8-16,0 0 15 15,-2 2 39-15,-4 6 26 16,-4 6-5-16,-5 0-14 15,-3 12-23-15,0-2-25 0,0 3-12 16,7-4 0-16,7 0-1 16,6-5 0-16,7-8 0 15,5 0 0-15,5-6 7 16,6-4 16-16,0-4-7 16,4-12-5-16,-4 2-2 15,6-12-8-15,1-5 5 16,-4-9-5-16,2-4 7 15,-3-4 1-15,-7 0 6 16,-5 2 1-16,-5 2 13 16,-6 4 5-16,-2 10 1 15,-2 8 14-15,-2 10-1 16,2 4-9-16,-2 4-16 0,4 12-23 16,0 10 1-1,3 18-1-15,3 4 1 0,6 6-1 16,-3-6-6-16,3-8-12 15,1-4 17-15,-5-5-10 16,3-9 11-16,-5-5 0 16,-1-8 0-16,-3-5-1 15,1-5-6-15,0-8 7 16,3-10 1-16,5-9 7 16,5-4-7-16,-3-2-1 15,-1 10 0-15,5 6 0 16,-4 8-2-16,1 14 1 15,3 14-1-15,4 4 1 16,-3 12-5-16,4-2-27 16,-8 2-81-16,1 2-186 15,14 31-265-15</inkml:trace>
  <inkml:trace contextRef="#ctx0" brushRef="#br0" timeOffset="60093.39">7594 16459 1827 0,'-4'0'255'0,"-1"0"-78"15,-3 0 24-15,0 4-77 16,4-4-37-16,0 4 6 16,2-4-40-16,2 0-28 15,0-4 2-15,2 4-9 16,-2 0-6-16,0 0 5 16,2-4-5-16,-2 4 21 15,-2 0-14-15,0-4-13 16,-1 0 15-16,1 2 2 15,-3 4 5-15,-2 6-4 16,-10 0-24-16,-5 10 0 16,-12 14 0-16,-1 8 0 15,-1 8 2-15,5-2-2 0,4-10 0 16,7 0 0-16,11-5 0 16,7-5 4-16,6-4-4 15,12-8-36-15,6-4-42 16,9-2-12-16,10-12-114 15,5-6-135-15,79-52-282 16</inkml:trace>
  <inkml:trace contextRef="#ctx0" brushRef="#br0" timeOffset="60441.78">7868 16579 1911 0,'-20'22'291'16,"-1"0"-69"-16,-16 18-59 15,3 6-55-15,5-1-39 16,14-5-51-16,13-8 0 16,11-10-9-16,13-4-9 15,12-6-8-15,5-12-10 16,9-8 18-16,-2-6 1 15,-1-4 8-15,-5-8 6 16,-7-2 15-16,-8-2 24 16,-10-2 15-16,-13-4-5 0,-10 5-25 15,-13 3-20 1,-2 6-19-16,-12 6-18 0,2 10-30 16,-3 2-36-16,5 0-102 15,4 4-156-15,0-22-362 16</inkml:trace>
  <inkml:trace contextRef="#ctx0" brushRef="#br0" timeOffset="60754.14">8332 16280 2173 0,'-7'0'261'0,"5"0"11"16,-3 0-86-16,0 8-107 15,5 15-32-15,-2 17-5 16,4 18-11-16,1 14-7 16,4 4-1-16,-1 0-8 15,1-4-15-15,2-5 0 16,-2-9 0-16,2-10-7 15,-3-12-22-15,1-10-55 16,4-12-123-16,-4-8-250 16,4-8-28-16,24-46-945 0</inkml:trace>
  <inkml:trace contextRef="#ctx0" brushRef="#br0" timeOffset="61092.99">8612 16579 1928 0,'-6'22'279'0,"1"-8"-67"16,-6 26-8-16,4-4-75 16,5-1-65-16,4-3-32 15,3-6-22-15,6-8-2 0,2-4-7 16,5-8 5-1,7-8 0-15,5-2-5 0,-3-10 10 16,0-8 1-16,0-4 9 16,-12-6 31-16,-3-3 1 15,-8 3 1-15,-10 2-11 16,-10 6-13-16,-9 8-6 16,-3 6-24-1,-11 10-5-15,-1 0-38 0,1 4-61 16,5 4-113-16,16-2-259 15,25-6-335-15</inkml:trace>
  <inkml:trace contextRef="#ctx0" brushRef="#br0" timeOffset="62547.92">9098 16557 1858 0,'-4'0'360'0,"2"0"-150"15,-4 0 47-15,4 0-118 16,0 10-80-16,2 8-7 16,0 8-7-16,2 8-21 15,3 4-13-15,2 2-4 16,4-1 4-16,5-3-5 0,-1-8-6 15,10-6-9-15,-1-4 8 16,-2-10-10-16,7-4 10 16,-4-12-13-16,2-6 8 15,2-4-3-15,-5-12 9 16,3 2 4 0,-7-8-3-16,-2-3 5 0,-7 3 6 15,-7 4 11-15,-4 6-13 16,-2 8 11-16,-3 10 15 15,1 8-13-15,0 4-5 16,0 14-18-16,-8 12-2 16,5 14 2-16,5 2-1 15,6 3-13-15,10-9-11 16,4-4-28-16,8-10-7 16,1-2 18-16,7-8 24 0,-1-6 12 15,3-10 6-15,-5-4 1 16,2-10 0-1,-4-8 12-15,-9 0-5 0,3-10 17 16,-8-4 10-16,1-4 2 16,-5 4 1-16,1-3-11 15,-4 11-14-15,1 10-2 16,-5 4-11-16,-2 6 0 16,3 8 0-16,-1 8-8 15,6 6 8-15,5 12 0 16,1 6 5-16,-1 4-3 15,5 5-2-15,-1-9 1 0,-2 2-1 16,-1-10 0-16,-3-8 0 16,-1-2 0-16,-6-6 0 15,-4-8 0-15,-2 0 0 16,2-4 8-16,3-10-1 16,1-6-6-16,5-12-1 15,3 0-7-15,3-4-7 16,4-4-8-16,-1 5-8 15,5 11 6-15,-6 8 7 16,-3 16 10-16,1 8 6 16,-5 14 1-16,-3 5 0 15,-5 5 2-15,0 4-1 16,-1-4 0-16,-2 2-1 16,2-12 1-16,-3-8 8 15,3-4-3-15,-3-6 10 0,0-4-1 16,2-4 0-1,0-6 6-15,5-8-12 0,6-8-9 16,5-6 0-16,2-4-6 16,4-4-6-16,3 1 1 15,2 7 4-15,-2 10-8 16,0 12 7-16,-5 10 2 16,-7 10 6-16,4 12-1 15,-11 4 0-15,1 6-11 16,1 4-7-16,0-5-7 15,-1-5 2-15,1-8 12 16,-2-8 11-16,5-2-9 16,-1-8 10-16,1 0 7 0,5-8-1 15,-1-2 0-15,8-8 5 16,-5-4 8-16,4-4-4 16,-6-5 3-16,1 3-11 15,0-4-7-15,1 2 0 16,1 12-1-16,-4 8 0 15,-1 2-5-15,-3 12-1 16,1 2 7-16,1 10 0 16,-2 6 1-16,3 6 3 15,2 3-2-15,-2 1-2 16,2 0 1-16,-5-6-1 16,-4-4-2-16,2-4 2 0,-7-10 12 15,1-2-2 1,-5-6 1-16,2 4-1 0,-2-8-1 15,0 0 18-15,4-6-9 16,1-8-12-16,4-4-5 16,4-14 0-16,7 4-1 15,1-3-1-15,5 3 1 16,-6 10-6-16,3 8 4 16,-8 6 1-16,1 8-1 15,-3 12-5-15,1 6 6 16,-1 2 0-16,-3 10 1 15,4-2 1-15,1 3 4 16,4-9-5-16,-3 4 0 0,5-8-5 16,-5-8 4-16,0-2-11 15,0-8-15-15,3-8-44 16,8-2-73-16,8-12-307 16,57-63-442-16</inkml:trace>
  <inkml:trace contextRef="#ctx0" brushRef="#br0" timeOffset="63607.5">11999 16745 1475 0,'0'-1'529'16,"2"1"-349"-16,-2 0 73 15,2-4-38-15,-2 4-68 16,5 4-51-16,6-3 28 0,7 8-25 16,6 0-22-1,10-4-19-15,5-1-11 0,13-4-13 16,10-4 5-16,9-6-18 15,10 1-3-15,13-4-4 16,3 0-13 0,9 3 10-16,2 2-10 0,0 2 0 15,-6 2 0-15,-2 4-1 16,5 4 14-16,-5 1 4 16,0-5-12-16,-8 1 1 15,-14-1 1-15,-16 0-7 16,-17-1 0-16,-16 1 10 15,-11 0-11-15,-9 0 1 0,-1 0-1 16,-6 0 1 0,-2 0-1-16,-2 0 0 0,0 0-9 15,-2 0-13-15,2 0-14 16,-3 0 21-16,-1-5-9 16,-4 1 6-16,-9-8-14 15,-4 6-4-15,-8-8-16 16,0 2-7-16,-5-6 8 15,1 4 14-15,-4-4 19 16,2 0 16-16,3 2 2 16,7 6 0-16,6 0 12 15,5 6 9-15,7 0-7 16,7 4 10-16,-1 0-12 16,12 0-6-16,2 0 9 15,7 4-8-15,14 0-6 16,3 2 16-16,5-2-8 15,3 4-8-15,-3 2 8 16,-1-2-8-16,-5 2 7 0,-3 2 7 16,-4 6-2-16,-9 0 10 15,-5 6-11-15,-9 10 9 16,-6 3 13-16,-11 3-32 16,-5 4 5-16,-9-8 5 15,-1-4-11-15,-3-6-1 16,3-4-13-16,4-12-46 15,6-2-52-15,7-4-99 16,11-12-483-16,29-42-1141 16</inkml:trace>
  <inkml:trace contextRef="#ctx0" brushRef="#br0" timeOffset="64639.1">14817 16128 1326 0,'0'0'525'15,"0"0"-369"-15,3-4 8 16,-3 4 4-16,0 0-36 0,2 0-30 16,-2 0-5-1,0 8-26-15,5 6 23 0,-3 12-23 16,2 14-37-16,-4 14-14 15,-2 0-2-15,-2 9-11 16,-3-5 2-16,-5-10-9 16,6-6 0-16,4-12-1 15,0-6 0-15,4-8-1 16,2-12 1-16,2 2 1 16,11-10 16-16,1 2-2 15,10-6 2-15,5-6 5 16,8-2-4-16,-1 2-8 15,2-4-9-15,3 0-1 0,-1 8 0 16,-1-6 0-16,-10 6-69 16,-4 2-89-16,-5-2-204 15,-12-4-232 1,-6-12-930-16</inkml:trace>
  <inkml:trace contextRef="#ctx0" brushRef="#br0" timeOffset="64863.93">14885 16356 2039 0,'0'0'327'0,"2"-5"-77"0,6-3-76 16,7 3-84-16,8-8-49 15,8 4-26-15,3-1-15 16,1 2-27-16,-4-6-92 15,-2 0-121-15,-4-4-72 16,-9 2-255-16,-7-24-752 16</inkml:trace>
  <inkml:trace contextRef="#ctx0" brushRef="#br0" timeOffset="65013.56">14964 16132 1400 0,'-2'-4'647'16,"2"4"-383"-16,4-8-43 15,10 0-95-15,13 2-18 16,11-8-15-16,12 2-42 16,11 2-51-16,4-2-9 15,2-2-123-15,-1 0-221 0,90-44-504 16</inkml:trace>
  <inkml:trace contextRef="#ctx0" brushRef="#br0" timeOffset="66398.28">15722 16356 1573 0,'0'0'371'0,"2"-4"-157"15,0 3 29-15,7 1-78 16,7-3-7-16,6 3-47 15,7-1-36-15,2-3-29 16,-1-1-19-16,-1-3-15 0,1 3-12 16,-12-4-5-1,-5 4-1-15,-3-4-3 0,-8 5 1 16,-6 0-1-16,-8-2 2 16,-3 2-2-16,-12 4 9 15,-2 9 0 1,-9 0 0-16,0 9 1 0,0 5 12 15,5 3-4-15,8-4-9 16,6 2 2-16,11-2 8 16,11 0-9-16,2-8-1 15,5 0 0-15,7-2-7 16,2-4 0-16,6-8 6 0,4 0-7 16,2-12 7-16,0-2-20 15,0 0 12-15,-6-8 1 16,-4 0 2-16,-4 0 5 15,-7 0 1-15,-2 8 1 16,-6-3-1-16,-2 12 1 16,-2 0 11-16,-3 5-6 15,2 9-6-15,-1 0-1 16,0 14 0-16,2 3 1 16,6 2 0-16,5-2 0 15,7-4-6-15,-1-4-16 16,9-4 15-16,-3-6 6 15,6-8 1-15,-3-4 0 16,4-14 0-16,5 0-6 16,0-4-5-16,-4-10 10 15,-1 2 0-15,-1 2-5 0,-5-3 6 16,5-1-6-16,-2 2-11 16,0 4-19-16,-2 6-15 15,-2 8-9-15,-3 12 9 16,-3 0 35-16,-4 4 4 15,-1 4 11-15,-4-2-7 16,3 6 8-16,-7-2 0 16,0-2 0-16,-2-4 24 15,2-2 5-15,-2-2 28 16,-2 4 1-16,-2-4-11 16,-7 0-29-16,-5 4-9 15,-4 0-9-15,-6 0 11 16,-4 6-11-16,8-2-4 15,-3 11 3-15,10 3 1 0,-1 0-1 16,10 6-5-16,6-6-30 16,6 0-15-16,12 0 14 15,5-12 19-15,4-2 17 16,4-8-5-16,-3-8 6 16,6-2 0-16,2-8 0 15,1-8 0-15,3-5 0 16,-2-5 23-16,-2 0 31 15,-5-4-9-15,-1-6-11 16,-9-2-14-16,-7 2-1 16,-3 4-5-16,-2 10 7 15,-4 14 10-15,-1 8-2 0,-4 10-7 16,0 2-11 0,2 18-11-16,-2 12 0 0,5 12 2 15,1 6-2-15,3 0 0 16,2-2-18-16,4 1 0 15,-1-13 0-15,-1-4 10 16,1-10 7-16,-5-14 0 16,0-2 1-16,-2-8 6 15,2-6 3-15,6-6 7 16,1-12 8-16,1-1-3 16,1 0 0-16,7-4-4 15,-3 9-8-15,4 4 0 16,-3 12 9-16,4 8-9 0,-5 14 1 15,3-2-8 1,1 8-1-16,-1 1-1 0,2-4-11 16,4-2-45-16,2-3-43 15,7-6-87-15,3-8-157 16,65-31-536-16</inkml:trace>
  <inkml:trace contextRef="#ctx0" brushRef="#br0" timeOffset="68335.34">18211 15159 698 0,'0'-4'503'0,"-2"4"-376"15,2-1 40-15,0-2-80 0,0 3-41 16,0-1 23-16,0 1-22 16,0 0 23-16,2 0-13 15,-2 0 17-15,0-3 22 16,2 3-23-16,-2 0 7 15,-2 0 4-15,4 0 12 16,-4 0-6-16,2 0-6 16,2-2-2-16,-2 2-5 15,0 0-7-15,0 0 4 16,0 0-17-16,2 0-3 0,-2 0-15 16,0 5 0-16,7 4-3 15,2 8 15-15,2 11-8 16,7 8-19-16,-5 8-7 15,7 16 1 1,-6 14-3-16,1 10-8 0,-1 7 4 16,-6 17-1-16,1 74 41 15,-6 45-13-15,6-21 22 16,4-85-42-16,5-11-12 16,-5 6-6-16,-3-66-4 15,-4 0 4-15,1-1 8 16,5 49-7-16,2 0-1 15,-3-8 8-15,-1-5-8 0,3-9 1 16,-2-10 5 0,-4-8 3-16,6-8-9 0,0-10-6 15,1-14 6-15,-3-8-16 16,-1-5 7-16,-2-13-8 16,5 0-14-16,-1-13-16 15,5-9-19-15,3-14-42 16,-3-14-72-16,4-16-192 15,1-157-291-15</inkml:trace>
  <inkml:trace contextRef="#ctx0" brushRef="#br0" timeOffset="69309.92">19211 14999 1216 0,'0'0'302'15,"-2"0"-112"-15,2-2-73 16,0 2-13-16,0 0 11 15,0 0-38-15,0 0-5 16,0 0 10-16,0 0 2 16,0 0 2-16,0 2-5 15,0-2-8-15,0 10-8 0,0 8 25 16,0 6-18-16,0 12-26 16,6 0 13-16,4 6-19 15,1 6-1-15,0 11-1 16,7 1-7-16,-3 18-5 15,5 10 25-15,3 12 33 16,14 69-21-16,-18-117-6 16,12 60-9-16,0-7-24 15,-5-3-17-15,-4 0 13 16,-5-4-19-16,-4 1 9 16,-7-5-4-16,1-2-6 15,-2-6 0-15,-1-5 0 16,3-11 0-16,-1-6 0 15,0-12 1-15,2-12-1 16,-4-8 0-16,-2-14 0 0,1-5 0 16,-3-8 0-1,2-5-1-15,0 0-5 0,-2 0-29 16,-2-5-16-16,-3-8-37 16,-3-15-67-16,-15-6-196 15,-79-88-356-15</inkml:trace>
  <inkml:trace contextRef="#ctx0" brushRef="#br0" timeOffset="70241.61">18028 15426 319 0,'0'0'875'0,"-2"0"-674"15,0 0-16-15,2 0-41 16,-3 4-47-16,1-2 28 0,-3 2-61 16,1 0-19-1,0-4 0-15,2 2-15 0,-3 0 15 16,3 0 12-16,0 0 20 15,2-2 2-15,0 0-17 16,0 0 7-16,2 0 9 16,-2 2-9-16,4 6-3 15,3-4 27-15,2 2-39 16,9 6 4-16,4-6-13 16,14-2-24-16,14 0 6 15,20-4-13-15,17 0 2 16,22 4 2-16,90 10 11 0,38-4 5 15,2 2-19-15,-87-2-4 16,-12 3-4 0,-4-9-1-16,-11-4 12 0,-7 5-12 15,-64-5-4-15,-4 0 10 16,-5 0-11-16,45 4 5 16,-11-4-6-16,-8 5 5 15,-1-1-5-15,-10-3 1 16,-3 3 14-16,-9 0 8 15,-9 1-5-15,-7 0 1 16,-16-1-8-16,-8-1 8 16,-6-3-2-16,-2 0 10 15,-2 0-3-15,0 0 1 0,2 2-13 16,-2-2 2 0,2 0-14-16,-2 0 5 0,2-2-5 15,0 2-22-15,0 0-2 16,-2 0-23-16,-3-3-26 15,-2 2-47-15,-6-7-108 16,-2 2-373-16,-41-15-162 16</inkml:trace>
  <inkml:trace contextRef="#ctx0" brushRef="#br0" timeOffset="76061">5255 17530 1298 0,'0'0'168'0,"0"0"9"15,0 0-45-15,0-4-7 16,0 4-28-16,0 0 8 16,0-4-15-16,0 4 0 15,0 0-1-15,0 0-11 0,2 0-8 16,-2-5-2-16,0 5-20 15,0 0-21-15,6 13-26 16,10 15 20-16,9 20 38 16,6 14-28-16,-5 10-11 15,-3 0-4-15,-3-5-16 16,-5-5-52-16,-3-12 13 16,-6-14-108-16,-1-10-57 15,-1-22-47-15,8-34-207 16</inkml:trace>
  <inkml:trace contextRef="#ctx0" brushRef="#br0" timeOffset="76405.28">5384 17794 1381 0,'2'0'216'16,"2"4"-18"-16,6-4 4 15,3 0-31-15,5-4-27 16,1 0-9-16,6-2-1 15,0-2-31-15,6 0-14 16,2-6-43-16,1 4-22 16,-5-4-24-16,-3 2-15 0,-3-2-109 15,-8 6-106-15,-6-2-106 16,-29-16-444-16</inkml:trace>
  <inkml:trace contextRef="#ctx0" brushRef="#br0" timeOffset="76611.67">5339 17495 1230 0,'0'0'812'16,"3"0"-698"-16,1-1 41 0,7-3-31 15,9 0 10-15,7-1-55 16,4 1-38-16,7 0-41 15,-3 3-20-15,3 1-164 16,-7 1-175-16,30 20-336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8:26.838"/>
    </inkml:context>
    <inkml:brush xml:id="br0">
      <inkml:brushProperty name="width" value="0.05292" units="cm"/>
      <inkml:brushProperty name="height" value="0.05292" units="cm"/>
      <inkml:brushProperty name="color" value="#FF0000"/>
    </inkml:brush>
  </inkml:definitions>
  <inkml:trace contextRef="#ctx0" brushRef="#br0">14108 5759 449 0,'-8'4'0'16</inkml:trace>
  <inkml:trace contextRef="#ctx0" brushRef="#br0" timeOffset="437.16">14079 5751 668 0,'0'-2'664'16,"0"2"-540"-16,0 0-80 16,4-2 127-16,-4 2-36 15,2 0-54-15,-2-2-29 16,2 2-8-16,0 0 13 16,-2 0-20-16,4 0 11 0,3 0-3 15,1 0-21 1,4 0-6-16,3-2 2 0,4 0-7 15,-2 0 1-15,5-2 0 16,-1 0-14-16,1 0 0 16,2 0 0-16,1-2 1 15,2-2-1-15,-1-1 0 16,1 2-7-16,-2-1-10 16,-1 2-82-16,-8 2-111 15,4 0-283-15</inkml:trace>
  <inkml:trace contextRef="#ctx0" brushRef="#br0" timeOffset="657.9">14193 5813 1169 0,'2'0'558'0,"3"-2"-486"16,7 2-3-16,5-4 53 15,5 2-35-15,7 0-21 16,5 0-36-16,-1 2-20 16,3-2-10-16,0 0 0 15,-3 2-86-15,-7 0-146 16,13 6-269-16</inkml:trace>
  <inkml:trace contextRef="#ctx0" brushRef="#br0" timeOffset="819.15">14351 5899 1598 0,'3'0'492'0,"-1"0"-444"16,7-4-2-16,6-2 97 15,10-4-49-15,8 0-62 16,-1 0-23-16,3-2-9 16,-3 4-62-16,4 0-280 15,22-16-1222-15</inkml:trace>
  <inkml:trace contextRef="#ctx0" brushRef="#br0" timeOffset="5941.97">2165 2011 1529 0,'0'0'173'0,"0"0"-98"16,0 0 52-16,0 0 5 16,0 0-22-16,0 0-5 15,0 0-29-15,0 0 2 16,0 0-21-16,2 0-22 15,-4 0 2-15,10-2-4 16,1-2 3-16,5-6-13 0,5 0-16 16,-3-2-1-1,4 2 0-15,-9 0-6 0,-2 0 1 16,-5 4-2-16,-1-2 2 16,-3 2-1-16,-5 0 5 15,-3-2-5-15,-6 0-1 16,-6 2-9-16,-7 4 10 15,-8 4 8-15,-6 8-7 16,-3 4 11-16,-3 8 8 16,-4 6 13-16,0 8-3 15,2 2 4-15,2 6-19 16,7 2-9-16,9 5 6 16,10 4-10-16,11-2-1 15,2-3-1-15,16-2-8 0,5-4 2 16,7-8 0-16,9-2-1 15,2-8 1-15,-4-4-15 16,4-11-2-16,-5-8 14 16,-3-5 0-16,1-3-3 15,-3-12-3-15,-2 1 5 16,-1-6-8-16,0-4 18 16,-4-4 0-16,-8 6 16 15,-2 2-5-15,-4 10 5 16,-2 4 17-16,0 2 0 15,0 6-10-15,2 2-16 16,-2 12-6-16,2 14 8 16,0 14 7-16,2 12-8 0,4 3-8 15,8-6 0 1,-3-6 0-16,2-5 0 0,-3-4-8 16,3-10-68-16,-4-6-194 15,11-16-266-15</inkml:trace>
  <inkml:trace contextRef="#ctx0" brushRef="#br0" timeOffset="7204.2">2510 2159 1610 0,'-2'3'196'16,"-5"2"-94"-16,-7 8 59 16,1 13-53-16,-9 12-12 15,1 10-47-15,4 10 4 16,1 0-13-16,7-6 13 15,5-6-19-15,6-11-4 16,7-7-16-16,2-10 2 16,7-6-4-16,-2-6 0 15,5-8 2-15,0-5-2 0,4-8-11 16,-1-7 1-16,-2-9 5 16,-4-5 4-16,-5-2-1 15,-7-6 1-15,-2 2 17 16,-8 2-13-16,-2 10 11 15,-3 10 1-15,5 9 7 16,2 8-11-16,0 5-23 16,2 3-18-16,0 13 11 15,0 9 6-15,6 7-7 16,11 0-1-16,6-4-3 16,8-4 4-16,3-4-7 15,-2-8 6-15,-1-6 3 16,1-4 0-16,-5-6 5 0,-6-4-15 15,-3-6 7-15,-5-6-14 16,-5-2 23-16,-4-8 11 16,-4-2-5-16,-2-4 6 15,-4-4-1-15,-3 2-11 16,-2 3 6-16,-2 9-6 16,4 11 0-16,5 7-14 15,-2 6-4-15,4 15-15 16,2 10 12-16,2 7 21 15,4 6-1-15,7-2 1 16,5-6 0-16,3-6-1 16,4-6 2-16,0-6-1 15,2-4 9-15,-3-8-8 0,-4-4 16 16,2-4-10-16,-6-8 17 16,-3-4-3-16,-4 0 2 15,3-12-10-15,-6 2-12 16,-1 0-1-16,1-2-4 15,1 10-8-15,0 9 0 16,8 9-17-16,3 8 10 16,4 9 4-16,5 9 6 15,2 8 1-15,0 0 8 16,-4-2 1-16,-5-4 1 16,-5-4-1-16,-6-8-1 15,-2-4 7-15,-5-6 2 0,-2-2 20 16,0-2 13-16,-7-6 25 15,3-4-31-15,-5-10-25 16,2-8-11-16,5-6 7 16,4-7-14-16,9-1-11 15,10-2-20-15,5 6 8 16,8 10 3-16,1 12 2 16,-1 14 7-16,1 10 12 15,-4 10 0-15,3 4 4 16,-5 4-4-16,-2 1 6 15,-1-6 1-15,-1 2-1 16,-10-6-1-16,-3-5 1 16,-8-2 0-16,-2-5-13 15,-4-3 11-15,2 0-13 16,0-3 8-16,0 2-13 16,2 1-11-16,3-4-35 15,-1-2-53-15,3-2 38 0,2-5 54 16,0 1-4-16,4-2 1 15,-4 3 13-15,0-4 4 16,-3 5 8-16,-1-2 5 16,1 2 0-16,2-2-19 15,0 6-1-15,-1 2 19 16,-2 2-6-16,4 0 6 16,-5 4-6-16,0-2 7 15,1 2 0-15,-3 0-41 16,-4 2-92-16,-23 10-459 15</inkml:trace>
  <inkml:trace contextRef="#ctx0" brushRef="#br0" timeOffset="7461.84">2717 1845 1974 0,'5'4'195'0,"-1"0"-143"16,4 3-14-16,3 2-25 15,5-4-13-15,-3 8-81 0,14 7-493 16</inkml:trace>
  <inkml:trace contextRef="#ctx0" brushRef="#br0" timeOffset="8402.77">3867 1398 1398 0,'0'0'272'0,"0"-3"-187"16,0 3 23-16,0-1 57 15,0-2-36-15,0 3-43 16,2-2-11-16,-2 4-11 0,0-2 10 16,0 0-10-1,0 0 4-15,-2 0-25 0,2 3-19 16,2 4-23-16,6 18 17 15,11 23 57-15,0 28-16 16,20 76-10 0,-10 55-1-16,-19 15 14 0,1-77-34 15,7-11-2-15,-5-16-5 16,-5-68-9-16,-2-7-11 16,3-9 0-16,7 36 0 15,-3-16-1-15,-3-16 1 16,3-12-1-16,-9-10-3 15,0-10 2-15,-2-4 1 16,0-2-10-16,1-2 9 16,-3 0-15-16,0 0-37 0,0-6-103 15,-5-8-304-15,-19-48-291 16</inkml:trace>
  <inkml:trace contextRef="#ctx0" brushRef="#br0" timeOffset="9587.48">3848 1209 1545 0,'0'0'189'16,"-2"0"-69"-16,0 0 48 16,2 6-34-16,-6 4-46 15,-3 16-47-15,-5 16-4 16,-3 16-2-16,-2 12-2 16,1-2 12-16,5-5 9 15,5-11-17-15,1-10-8 16,3-14-20-16,1-6 1 15,-2-12-8-15,3-2-2 16,4-8 1-16,-2 0 0 0,5-4-1 16,-2 0 0-16,1-8-54 15,5-12-4-15,4-12 23 16,5-12 23-16,-3-4 12 16,-1-8 0-16,1 9 10 15,-5 1 8-15,1 14 14 16,-3 10 1-16,8 6 1 15,-7 6 13-15,3 6-5 16,3 8-20-16,-1 8-13 16,12 16-1-16,0 14 7 15,8 14 21-15,1 2 3 16,-2 4-29-16,-2-7 4 0,-1-7-2 16,-3-8-11-1,-7-6 4-15,-3-6-5 0,-3-6-40 16,-5-2-169-16,-5 4-384 15</inkml:trace>
  <inkml:trace contextRef="#ctx0" brushRef="#br0" timeOffset="10675.35">4983 1084 1496 0,'0'0'290'0,"0"0"-196"16,-3-1 85-16,1-1 17 15,2 4-50-15,-2-2-29 16,2 0-15-16,0 0-29 16,2 0-34-16,-2 4-33 15,5 14-5-15,1 16 62 16,8 18 6-16,-1 16-40 15,9 12 22-15,-1 7-15 16,5 7 6-16,-2 0-12 0,3 2-20 16,2-5 5-1,-4-5-14-15,2-6 0 16,-6-8 0-16,2 2 11 0,-3-2 12 16,0-8 2-16,-4-3-13 15,-5-13-12-15,0-12 5 16,-4 0-5-16,-3-10-1 15,-2-10 9-15,-2-4-9 16,3-8-1-16,-3-4 0 16,2 0 1-16,-2-2-1 15,0 0-14-15,-2-4-27 16,-5-8-88-16,-4-8-101 0,-9-2-282 16,-38-36-546-1</inkml:trace>
  <inkml:trace contextRef="#ctx0" brushRef="#br0" timeOffset="11313.01">5123 2304 579 0,'0'0'1362'16,"0"0"-1227"-16,-4 0-75 16,4 0 117-16,4-2-59 0,-1 4-32 15,3 0-13-15,3 4-23 16,0 0 20-16,6 0-23 16,1 6 7-16,0 2-14 15,6 6-2-15,-3 6-4 16,6 8-1-16,0-2-9 15,2 0-6-15,-3-2-16 16,-4-6 13-16,-2-3-8 16,-3-6-7-16,-5-7 0 15,-4-1 1-15,-1-5 18 16,-5-4-7-16,2-1 30 16,4-9 17-16,4-8-26 15,-2-6-6-15,1-6-6 0,1-8-11 16,-2-2-1-1,-1 0-8-15,-1 0-1 0,-1 6 1 16,0 10 0-16,-1 5 0 16,1 10-1-16,-3-1 0 15,2 6 0-15,-2-1 0 16,0 6 0-16,-2-2-1 16,0 3 1-16,0-1 0 15,0 1 1-15,2 0-1 16,-2 0 1-16,0 0-1 15,0 0 1-15,0 0 0 16,0 0 0-16,-2 0 0 16,2 0-1-16,0 0 0 15,0 0-1-15,0 0-1 16,0 0-5-16,0 0-31 0,0 0-37 16,0 0-76-16,-19-9-318 15,-39-17-406-15</inkml:trace>
  <inkml:trace contextRef="#ctx0" brushRef="#br0" timeOffset="12757.62">2097 3176 1286 0,'0'0'739'16,"-2"0"-628"-16,2 2-18 16,0-2 66-16,2 0-29 0,5-2-22 15,11-2-45-15,11-6 15 16,16-4-3-16,15-10-7 16,7-2-13-16,6-8-13 15,5 0-9-15,2-4-16 16,3 2-17-16,-1-1-1 15,-4 7 0-15,-10 6-41 16,-16 8-97-16,-25 16-236 16,-27 14-166-16,-118 67-1038 15</inkml:trace>
  <inkml:trace contextRef="#ctx0" brushRef="#br0" timeOffset="13002.74">2099 3419 1832 0,'0'0'362'16,"0"-2"-251"-16,8-1-51 16,13-8 25-16,20-5 23 15,21-11 2-15,25-6-34 16,18-6-2-16,71-23-13 16,5 0 1-16,-124 44-17 15,-8 2-8-15,45-14-22 16,-21 10-7-16,-26 6-8 15,-22 10-59-15,-12 4-61 16,-18 10-75-16,-8 4-73 0,-65 40-352 16</inkml:trace>
  <inkml:trace contextRef="#ctx0" brushRef="#br0" timeOffset="13738.36">2737 3699 1806 0,'0'0'276'15,"0"3"-203"-15,4 1-13 16,8 10 66-16,5 8 53 16,8 11-43-16,4 10-53 0,0 3-34 15,-7 0-25-15,-2-8-13 16,-6-4-5-16,-8-8 3 16,1-8-9-16,-7-7 0 15,-5-6 0-15,3-3 2 16,-4-4-2-16,-8-6-8 15,-6-10-23-15,0-10-5 16,2-14 7-16,-2-8 14 16,6-8-16-16,1-10-17 15,9-7-21-15,8-1-11 16,15 6 29-16,4 8 0 16,8 20 14-16,-1 20 36 15,-6 18-12-15,-3 24-4 16,-13 20 4-16,-3 16 13 15,-10 10 6-15,-6-4-1 0,-7-4-4 16,-3-9 5-16,-4-13 5 16,5-8 8-16,1-10 14 15,9-6 9-15,3-8-10 16,7-2-19-16,7 2-13 16,8 4 1-16,7 0 5 15,12 2 10-15,11 0-15 16,3-6-1-16,4 0 0 15,1-4-51-15,-4-2-111 16,-4-4-127-16,46-30-394 16</inkml:trace>
  <inkml:trace contextRef="#ctx0" brushRef="#br0" timeOffset="14037.84">3327 3673 1585 0,'-9'11'360'15,"1"4"-235"-15,-13 17 14 16,4 11-41-16,1 3-10 16,9-2-40-16,10-8-31 15,10-4 4-15,3-8 4 16,10-10 13-16,-2-2 14 16,5-8 2-16,1-6-1 0,-6-8 2 15,1-2-7-15,-5-4 5 16,-5-4-16-16,-4-4-16 15,-8 0-4-15,-10 0-17 16,-8 0-11-16,-6 4-16 16,-6-1-43-16,4 7-59 15,-2 6-72-15,4 5-78 16,-10-4-229-16</inkml:trace>
  <inkml:trace contextRef="#ctx0" brushRef="#br0" timeOffset="14556.41">3601 3623 1825 0,'-9'12'242'0,"3"4"-154"16,-5 13 76-16,-3 8-23 0,3 2-24 15,9-2-35-15,4-6-25 16,9-5-31-16,4-6 8 15,10-4 13-15,-2-10-10 16,6-4-16-16,-5-8-13 16,-2-6-8-16,-2-2-15 15,-4-8-53-15,-7-4-37 16,-7-6-51-16,-2-2-6 16,-2-2 54-16,-4 5-9 15,-2 3 11-15,4 4 49 16,-3 4 27-16,5 0 16 15,4-2 4-15,8-2 10 16,-1-4 21-16,-1-2 25 0,1-6 41 16,0 0 35-16,-4 0 31 15,-5 1-21-15,-11 7 18 16,3 5-23-16,-4 2 4 16,0 7-40-16,-1 6-19 15,8 4-4-15,1 4-31 16,2 2-13-16,4 14-22 15,0 16 4-15,9 15 4 16,10 7-9-16,5 4 0 16,10-8 0-16,4-4-1 15,-3-4 0-15,-2-6-20 16,-5-8-63-16,-12-6-140 16,-11-6-348-16,-28-2-160 0</inkml:trace>
  <inkml:trace contextRef="#ctx0" brushRef="#br0" timeOffset="14708.57">3813 3363 2100 0,'16'-14'240'16,"1"2"-159"-16,24-12 55 16,5-2-73-16,6 5-63 15,-6 3-106-15,-3 12-218 16,-10 42-382-16</inkml:trace>
  <inkml:trace contextRef="#ctx0" brushRef="#br0" timeOffset="15342.8">2680 4431 1895 0,'0'0'252'16,"8"3"-228"-16,9 0 15 16,15 1 104-16,19 4-16 15,18-1 7-15,12-6-32 16,14-1-11-16,10-4 10 16,4-6-7-16,10-2-32 15,-4-8-25-15,5-6-17 16,58-24-10-16,7-14 1 0,5-12-11 15,-132 45 1-15,-2 2-1 16,-3-4 1-16,45-37-1 16,-13-12-14-16,-16-8-19 15,6-72-9-15,-34-35-24 16,-30-4-11-16,-20 149 5 16,-3 6 27-16,-5 8 11 15,-18-40 20-15,-19 17 14 16,-15 10 0-16,-16 12 6 15,-77-5 1-15,-46 16-1 16,-30 24-6-16,53 12 0 16,-2 12 0-16,-5 5 18 0,3 1-12 15,11 7-5 1,12 6 9-16,18 17-4 0,9-6 12 16,8 20-3-16,71-32-4 15,6 7 11-15,8 6 2 16,-86 110 11-16,50 25-13 15,55-3 5-15,40-63-7 16,5-66-11-16,7-5-9 16,6-5 1-16,38 46 6 15,22-14 1-15,76 24-8 16,42-34 6-16,7-34-4 16,-70-32-2-16,5-18-6 0,1-14-77 15,-4-10-91-15,4-4-96 16,-18-10-300-16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49:30.740"/>
    </inkml:context>
    <inkml:brush xml:id="br0">
      <inkml:brushProperty name="width" value="0.05292" units="cm"/>
      <inkml:brushProperty name="height" value="0.05292" units="cm"/>
      <inkml:brushProperty name="color" value="#FF0000"/>
    </inkml:brush>
  </inkml:definitions>
  <inkml:trace contextRef="#ctx0" brushRef="#br0">10609 5055 1631 0,'-2'-2'348'16,"2"0"-177"-16,-3 0-44 15,3-4 10-15,-2 4-38 16,2 0-38-16,-3 0-7 15,3 2-6-15,0 0 0 16,0 0-15-16,0 2-7 16,0-2-16-16,0 0 1 15,0 0-4-15,0 0-5 16,0 2 11-16,0-2-2 0,0 0-1 16,0-2 2-16,0 2-1 15,0 0 1-15,0 0-2 16,0 0 4-16,0 0 5 15,0 0-2-15,0 0-2 16,0 0 6-16,0 0-2 16,0 0-5-16,0 0-4 15,0 0-1-15,0 0 0 16,0 0 0-16,0 0-7 16,0 0 4-16,0 0 0 15,0 0-6-15,0 0 0 16,0 0 0-16,0 0 0 15,0 0 0-15,0 0 0 16,0 0 1-16,0 0 0 16,0 0 0-16,0 0 8 15,0 0-7-15,0 0 11 0,0 0 1 16,0 0-4-16,0 0-1 16,0 0-8-16,0 0 5 15,0 0-6-15,0 0 1 16,0 0 1-16,0 0 4 15,0 0-5-15,0 0 8 16,0 0-9-16,0 0 2 16,0 0-2-16,0 0 1 15,0 0-1-15,0 0-1 16,0 0-20-16,0 0-12 0,0 0-38 16,-8-8-86-1,1 2-91-15,-6-4-258 16,-26-8-497-16</inkml:trace>
  <inkml:trace contextRef="#ctx0" brushRef="#br0" timeOffset="714.34">10562 5147 1507 0,'0'0'265'16,"0"-2"-187"-16,2 2-13 15,2 0 17-15,3-2 8 16,6-2-21-16,3 2 2 16,2-4-14-16,0 0 10 15,-3-4 8-15,3 0-19 16,-5-2-17-16,1 2-18 16,-3 0-6-16,-7-2-14 15,-2 2-1-15,-4-2-1 16,-9 0-28-16,-4 2-25 0,-11 4 3 15,-11 6 21-15,-9 8 23 16,-8 8 7-16,-2 6 0 16,-6 8 13-16,2 10 32 15,-5 12 7-15,5 8 43 16,9-1-38-16,12-3-17 16,25-10-13-16,14-6-15 15,14-6-4-15,20-2-1 16,13-8-5-16,11-2-2 15,9-6-1-15,2-3-20 16,1-3 8-16,-2 1 12 16,-10 1-1-16,-9 5-4 15,-16 1 6-15,-15 4-9 0,-9 4 7 16,-20 6 2-16,-7 4 0 16,-13 0 0-16,-9 2 9 15,-9-4 1-15,-2 0 14 16,-1-7 29-16,-3-6-28 15,8-5-2-15,4-6-5 16,10-6-2-16,8-4-8 16,6-4-8-16,9-7-14 15,8-10-116-15,12-3-152 16,65-60-221-16</inkml:trace>
  <inkml:trace contextRef="#ctx0" brushRef="#br0" timeOffset="2701.99">11126 5536 1920 0,'-2'-2'348'0,"-1"-2"-132"16,-6-2-18-16,3 0-51 15,-5 0-27-15,-5 2-56 16,-3 6-26-16,-4 8-26 16,-4 14-6-16,-7 13 3 15,3 6-8-15,11 4 0 16,9-3 0-16,9-6-1 0,13-8-1 16,2-2-8-16,3-12 9 15,4-4-9-15,-3-8 8 16,6-6-14-16,0-8 15 15,-1-8-1-15,2-6 1 16,-2-8 1-16,-7-2 8 16,-3 0 3-16,-3 4-3 15,-7 7-1-15,-2 14-8 16,0 6-1-16,0 3-9 16,0 4-2-16,0 9-12 15,0 10 17-15,2 10 6 16,6 1 0-16,2-2-6 15,8-6 1-15,2-8-6 0,5-2 6 16,-1-10 4 0,2-6-4-16,-3-8 2 0,2-6 4 15,-5-4 13-15,2-8-7 16,-2-6-4-16,0 1-1 16,-5-1 20-16,2 5-15 15,-7 9-2-15,-1 5-4 16,-5 12-9-16,2 5-25 15,2 11 25-15,3 11 8 16,3 9 1-16,3 3 0 16,-3 0 0-16,1-8 0 15,-1-6 1-15,-3-8-1 16,-7-8 0-16,-2-6 2 0,-2-2 10 16,0-2 1-1,0 0 11-15,3-4 9 16,-6-10-13-16,3-6-19 0,5-8-1 15,4-6-1-15,9 2-6 16,0-3-22-16,6 12-8 16,-2 4-11-16,1 11 21 15,-3 10-2-15,-3 6 10 16,-1 12 19-16,-3 7 0 16,1 3 0-16,-1 2 6 15,0-2-5-15,1-8 1 16,-3-2-2-16,-2-8 1 15,-4-6 0-15,-3-4 7 0,0-2 11 16,2-6 8 0,5-6 8-16,1-10-28 0,3-10 1 15,5-2-8-15,-5-5-3 16,5 1-5-16,-1 10-17 16,-3 9 2-16,-1 10-7 15,3 11 15-15,-3 8 8 16,10 13 5-16,-3 2 1 15,8 5-7-15,8-2 1 16,0-3 7-16,6-5 0 16,-4-13 0-16,-1-2 1 15,-9-11 5-15,2-5 3 16,-3-2 0-16,-2-10 0 16,-5-3 5-16,-2-2-1 15,-9-4 19-15,-4-2-5 16,-8 0 3-16,-6-6-18 15,-6-6 1-15,-4-6-1 0,-2-10-11 16,3-4 0-16,2 5 0 16,5 5 1-16,2 14-2 15,7 16 6-15,0 14-6 16,2 8 0-16,-2 6-12 16,2 2-3-16,-2 14-9 15,-3 14 18-15,4 14 6 16,1 14 0-16,1 6 1 15,10 4 0-15,-2 3 5 0,4 1-6 16,-2 0 5 0,2-6-5-16,5-4-2 0,1-9 2 15,2-13 1-15,0-2 0 16,-4-6 0-16,3 2 0 16,-1 0-1-16,0 6 0 15,-1 2 2-15,-1-2-1 16,2 6-1-16,-4-2 0 15,-1-4 2-15,-8-9-2 16,-4-13 0-16,1-12 0 16,-3-4 7-16,-3-8 10 15,-1-8 11-15,-2-14-14 16,-10-17-7-16,-2-13 10 16,-6-8 2-16,-3-8-18 15,-2-6 6-15,0-6-5 0,11-2-2 16,7 7-8-16,13 11 8 15,12 16-9-15,7 14-11 16,6 14-10-16,4 10 15 16,6 16-7-16,0 10-4 15,-3 14 5-15,1 10 11 16,-4 10 9-16,-4 6 1 16,-9 2 1-16,-7-2 7 15,-2-4-1-15,-9-3 1 16,-9-7-7-16,1-8 8 15,-4-6-2-15,-1-10 1 16,-5-2 8-16,3-8-1 0,-6-6-13 16,1-10 8-1,0-10-9-15,4-15-1 0,8-6-1 16,6-12-19-16,8-7-29 16,4-2-5-16,11-10-32 15,4 2 19-15,2 4 17 16,-6 9 49-16,0 13 1 15,-13 16 46-15,-2 18 16 16,-6 8-17-16,0 6-29 16,-3 14-16-16,-2 16 0 15,1 22 12-15,4 18-6 16,4 7 0-16,10-7-6 16,11-8 0-16,6-6 1 0,5-10-1 15,3-12 1 1,3-8-1-16,1-9 0 0,1-9 0 15,-4-7-1 1,1-5-9-16,-8-5 10 0,-6-10 7 16,-10-3-7-16,-7-6 0 15,-8-6-1-15,-6 4-4 16,-10 6-14-16,-1 8-4 16,-8 14 11-16,-1 12 5 15,-3 12-1-15,7 6 8 16,9 5 2-16,13 3 5 15,14-7-6-15,9 0 0 16,8-5-1-16,5-4 0 16,3-6-29-16,5-8-68 0,5-6-164 15,8-6-80-15,118-48-280 16</inkml:trace>
  <inkml:trace contextRef="#ctx0" brushRef="#br0" timeOffset="3115.42">14154 5073 2191 0,'0'6'343'15,"2"8"-260"-15,0 18 46 0,4 14-20 16,1 10-41-16,9 5-31 16,2-5-14-1,6-4-7-15,3-8-10 0,4-6-4 16,2-10 7-16,1-6 1 16,-3-12 4-16,-2-6-13 15,3-8 22-15,-8-10 5 16,3-8 2-16,-7-10-1 15,-3-6 1-15,-5-16-2 16,-10-8-5-16,-6-19-1 16,-8-3-8-16,-3 2 2 0,-1 14-5 15,-1 16-10 1,0 20-1-16,7 14-23 0,3 11-58 16,4 11-122-1,8 13-425-15,31 59-13 0</inkml:trace>
  <inkml:trace contextRef="#ctx0" brushRef="#br0" timeOffset="3468.6">15109 5231 150 0,'-6'-2'2039'0,"-4"2"-1757"16,-7 2-98-16,-10 6 20 0,-6 2-78 15,-3 11-66 1,7 2-27-16,5 4-19 0,13-1-10 16,11 2-4-16,13-2-6 15,14 4 6-15,8-2-2 16,4-4-16-16,5 0 9 16,-4-2 3-16,-7-2 6 15,-8-2-1-15,-13-2 0 16,-6-2 0-16,-16 0 0 15,-9 3 1-15,-14 1 1 16,-13-4 1-16,0-5-1 16,-1-6 1-16,7-3 11 15,9-8-13-15,8-2-6 16,15-7-51-16,8-5-147 16,17-6-281-16,72-56-326 0</inkml:trace>
  <inkml:trace contextRef="#ctx0" brushRef="#br0" timeOffset="3984.5">15571 5256 1577 0,'-3'-3'294'0,"1"2"-143"0,-2-2 35 15,2 2 9 1,-3-2-25-16,2 1-14 0,3 2-29 16,0 0-29-16,0 0-31 15,0 2-38-15,3-2-19 16,-3 0-9-16,0 0-1 16,2 3 0-16,3 1 1 15,1 1 9-15,1-2-2 16,6 3-2-16,1-6 3 15,-3-2-8-15,5-5 13 16,-6-1-13-16,-1 1 11 16,3-8-3-16,-4-1-9 15,-3 0 14-15,-7-4-13 16,-3 0-1-16,-6 2 0 16,-7 4-8-16,-6 4 7 15,-8 12-8-15,-7 12 3 0,-3 12 0 16,1 6 5-16,10 8 0 15,13 3 0-15,7-7-9 16,13 2-5-16,10-6 4 16,3-6 1-16,5-4 8 15,7-4-4-15,0-4-3 16,0-6-30-16,1-2-91 16,1-6-172-16,0-6-155 15,43-32-365-15</inkml:trace>
  <inkml:trace contextRef="#ctx0" brushRef="#br0" timeOffset="4288.38">16146 5109 1885 0,'-10'2'246'0,"-3"2"-122"15,-12 12 65-15,-6 8-13 16,-4 8-38-16,-3 8-51 16,9 0-24-16,2-1-20 15,9-1-16-15,7-6-12 16,11-6-13-16,5-2-1 16,7-4 0-16,5-4-1 15,7-4-12-15,7-2-38 0,9-8-85 16,10-4-148-16,-2-8-58 15,4-4-32 1,-3-6-130-16,64-48-13 0</inkml:trace>
  <inkml:trace contextRef="#ctx0" brushRef="#br0" timeOffset="5016.99">16481 5177 1552 0,'-4'-2'377'0,"-5"2"-155"0,-11 4-18 16,-12 10-45-16,-1 13-33 15,-6 9-44-15,3 4-19 16,11-2-25-16,17-4-23 16,8-6-5-16,11-6-2 0,5-4 2 15,-1-10 2-15,3-4-3 16,4-6-8-16,0-4 29 16,3-8-6-16,0-6-3 15,-4-4-11-15,2-6 8 16,-5 3 3-16,-9 6-6 15,-3 9 6-15,-2 4-4 16,-4 8-17-16,2 0 0 16,4 4-1-16,5 0 0 15,5 0-5-15,5 2 5 0,2-4-5 16,1-2-8 0,1-2-2-16,1-7 4 0,1-6 6 15,0 1 0-15,2-8 6 16,-2 1 0-16,-5 3 6 15,-5 2-6-15,-5 6 1 16,-7 8-1-16,-1 2-15 16,2 10-15-16,8 8 30 15,-3 10 2-15,3 11-1 16,-1 2 0-16,-2 0 5 16,-4-3 6-16,-3-6 2 15,-4-8 22-15,-9-4 1 16,-8-4 8-16,-8-4-7 15,-6-2-4-15,-5-6-17 16,9-4 1-16,5-4 1 0,11-2 8 16,9-2-13-1,6-4-14-15,14-6-16 0,13-4-5 16,14-4 6-16,8 0-5 16,12-8-17-16,-1-2 20 15,5-9-7-15,-4-2 0 16,-18 7 23-16,-18 11 1 15,-14 13 9-15,-15 12 16 16,-8 12 10-16,-19 6-19 16,-9 13 7-16,-5 10-7 15,4 8-14-15,17-5-1 16,11 0 7-16,12-4-8 16,8-8-6-16,6-2 6 15,8-6-44-15,6-6-67 16,4 2-154-16,1-6-239 0,-9 4-363 15</inkml:trace>
  <inkml:trace contextRef="#ctx0" brushRef="#br0" timeOffset="5277.66">14908 5988 2068 0,'27'-3'629'16,"8"-1"-553"-16,33-3 32 0,14-1 33 16,7-1-70-16,1-1-44 15,-3 2-27-15,-8 0-8 16,-11-2-91-16,-10 5-180 15,-23 0-307-15,-53 10-1275 16</inkml:trace>
  <inkml:trace contextRef="#ctx0" brushRef="#br0" timeOffset="5417.94">14960 6188 2257 0,'0'0'354'15,"2"0"-196"-15,7-2 34 0,19-2-9 16,20-2-69-16,14-2-51 15,7-6-47-15,-2-2-16 16,-18 0-100-16,-11-32-544 16</inkml:trace>
  <inkml:trace contextRef="#ctx0" brushRef="#br0" timeOffset="11414.03">19371 6621 1542 0,'0'0'282'0,"0"0"-111"16,-2-4-45-16,2 4 10 15,-2 0-2-15,2-2-13 16,2 2-20-16,-2 0-13 15,0 0-16-15,0 0-24 16,0 0-16-16,2 0-10 16,-2 0-4-16,0 0-7 15,0 0-4-15,-2 0 7 16,2 0 8-16,0 0 13 16,0 0-7-16,0 0-1 0,-9 6-1 15,5-10-5-15,-2 0-5 16,-6 0-8-16,-1-4-3 15,-5-4-4-15,0 4 0 16,2 0-1-16,1 0 1 16,4 2-1-16,-2 2 0 15,1-2 1-15,-3-2 0 16,2 0-1-16,-8 0 2 16,3-2-1-16,1 0 0 15,-4 0 0-15,6 2-1 16,-3 2 0-16,2-3 1 15,1 4-2-15,-5-1 1 16,2-1 0-16,-2 2-1 0,3 1 1 16,-2 2 1-1,3-2-1-15,1 1-1 0,-5 2 1 16,0-3 0-16,-4-2 0 16,-1 2 0-16,-8 0 0 15,-1 0-1-15,-3 0 0 16,-4 2 1-16,1-5-1 15,0 6 1-15,-1-3 0 16,6 1 0-16,2 0 1 16,-5-1-1-16,3 1 1 15,-1-2-1-15,3 2 1 16,4-3 0-16,0 2-1 16,-3-1 0-16,1-4 1 15,-2 1 4-15,-8 0-5 16,3-2 0-16,-3 4-1 0,0 0 0 15,5 0 1-15,1 2 0 16,-1 0 0-16,3 2-1 16,-5 0-12-16,0 2 13 15,-2 0 5-15,-2 0-5 16,-1 2 0-16,-3-4-1 16,-2 2 1-16,-4 0 0 15,-2 0 1-15,-6 2-1 16,-7 2 0-16,-7-2-9 15,-1 6 9-15,-8 0 6 16,-1-2-6-16,-3 6-1 16,-5-2-5-16,-1 4 5 15,-1-6-5-15,-2 2 6 0,-4 1-9 16,-2-8 9-16,-6 4 0 16,2 1-1-16,-6-5 1 15,5 1-7-15,-2 3 6 16,6-1 0-16,1 6 1 15,1-2 0-15,8 4 1 16,-3 0 4-16,5 2-5 16,3 4 0-16,5 2-6 15,4 2 6-15,6 2 2 16,0 2-2-16,7-2 0 16,6 2 0-16,0-4 0 15,2 2 0-15,5 0 1 16,0 5-1-16,-3 2 0 15,0 6 0-15,1 5-1 0,-8 2 1 16,5 4 0-16,-2-2-6 16,2 0 5-16,0-2 1 15,-2-2 6-15,6 2-6 16,0 5 1-16,0 1-1 16,2 6 0-16,-2 6 0 15,2 4 9-15,-4-1-7 16,6-7-1-16,6-2 1 15,5-10 4-15,14-4-5 16,2-4 0-16,8 4-1 16,1 2 1-16,3 7 1 15,-3 5 7-15,3 4 3 16,-5 4-5-16,8 0-1 0,3-1-4 16,5-6 4-16,11 2-5 15,10-1 5-15,6 0 1 16,12 0-1-16,11 2-6 15,10-1 12-15,4 1-12 16,5-4 2-16,6 2 17 16,6 4-11-16,6 2-1 15,9 6-6-15,4 3 7 16,10-9-2-16,5-2-5 16,66 23 15-16,19-9-9 15,19-20-6-15,-47-12 7 0,-1-10-2 16,9-12 0-16,-6 0 3 15,9 0-8-15,-12-14 5 16,8-6 0-16,-5 2 2 16,1-6 4-16,6 6-6 15,1-6-5-15,1-2-1 16,-2-10 6-16,-11 4 1 16,9-8-6-16,4 14 5 15,0-8-5-15,2-2 5 16,0-2 2-16,-16-2-8 15,-4-4 0-15,-1-6-1 16,-5 6 1-16,-14-12-1 16,-14-7-8-16,-77 17 8 15,-3-2 1-15,-2-3 0 16,49-32 0-16,-9-13 1 16,0-14 7-16,-4-13-8 0,40-63-6 15,-16-12 5-15,-29-23 0 16,-47 59 0-1,-15 9 2-15,-15-3-2 0,-8 7 2 16,-24 2 4-16,-6-4 4 16,-17-3-7-16,-4-6-1 15,-19-1-1-15,-6 15-4 16,-4 3-14-16,4 7 17 16,45 62 0-16,9 12 0 15,0 4-7-15,-24-24 7 16,7 15 1-16,-1 17-15 0,-4 8-33 15,-11 12-9 1,-14 6-69-16,-19 17-185 0,-249 73-587 16</inkml:trace>
  <inkml:trace contextRef="#ctx0" brushRef="#br0" timeOffset="12389.03">12610 10618 2096 0,'0'4'231'0,"2"-2"-193"16,6 11-31-16,6 28 25 16,6 23 25-16,7 24 9 15,-3 17-3-15,-3-3-42 16,-2-8-11-16,-3-18-4 16,-1-14 6-16,1-16-10 15,-7-15-1-15,-3-13-1 16,-1-14 2-16,-3-4 14 15,-2-8 17-15,0-20 18 16,0-11-39-16,-4-11-11 16,1-8 5-16,1 10-6 15,0 14-5-15,0 12 5 0,4 16-6 16,2 8-18-16,10 14 6 16,8 16 18-16,9 8 1 15,8 8 1-15,3-4-1 16,0-9 7-16,1-12-2 15,-1-13 3-15,-7-6 12 16,1-12 6-16,0-13 16 16,0-10 4-16,-3-9 17 15,-8-6-13-15,-6 0 0 16,-12-2-3-16,-7-4-13 16,-9 0-28-16,-14-8 1 0,0 1-8 15,-11 1-33 1,-2 10-74-16,2 16-109 0,8 20-298 15,-29 50-563-15</inkml:trace>
  <inkml:trace contextRef="#ctx0" brushRef="#br0" timeOffset="12787.04">13641 11043 1666 0,'6'-4'574'0,"6"-2"-460"16,11-8 66-16,6-2 1 15,8-8-59-15,3-5-38 0,-2 4-35 16,-5 0-19-16,-13 10-1 16,-9 2 1-16,-9 9 3 15,-2 4 4-15,-6 0-17 16,-9 0-14-16,-6 6-6 15,-8 8 0-15,-4 12 0 16,4 10 0-16,4 4 0 16,14 3 6-16,11-7-6 15,5-2 1-15,11-6 0 16,7-6-1-16,4-4 0 16,11-10 0-16,5-8 0 0,5-6-21 15,4-10-42 1,4-4-42-16,-2-4-17 0,1-4-80 15,-6-4-116-15,-11-9-62 16,-9 0-138-16,16-70-418 16</inkml:trace>
  <inkml:trace contextRef="#ctx0" brushRef="#br0" timeOffset="14142.48">14305 10764 1256 0,'0'0'480'0,"-2"0"-288"15,0-4-18-15,0 4-39 16,-5 8-3-16,-7 4-30 15,-6 16-2-15,-5 10-11 16,-1 10-35-16,6 2-14 16,2-1-8-16,11-9-19 0,9-8 2 15,5-6-14-15,7-8 0 16,1-10 1-16,5-2 8 16,7-12-9-16,4-6 0 15,3-8 14-15,-5-8-6 16,0-8-7-16,-9 4-2 15,-5 0-12-15,-6 5 10 16,-4 9 2-16,-3 9-1 16,-2 6-23-16,-2 9-6 15,2 5 3-15,0 8 27 16,2 6 0-16,5 4 0 16,8-2 0-16,1-5 6 15,6-4-6-15,2-8 13 0,3-4 2 16,0-10 6-1,0-4 3-15,2-10-13 0,-7-6 11 16,3-6-8-16,-8-5 4 16,-2-7-2-16,-3-6-1 15,-8-2-4-15,-6-4-1 16,-6 0-4-16,-8-1-5 16,1 1 8-16,-4 8 0 15,1 6 0-15,7 14 17 16,5 12-2-16,1 8 7 15,5 4-31-15,3 8-9 16,1 14 3-16,5 16 6 16,2 13 10-16,9 6 2 15,0 2-11-15,5-1 1 16,2-2-1-16,-1 2-1 0,0 4-12 16,-9-1-66-1,-7-4-61-15,-8-12-109 0,-4-15-35 16,-8-16 88-16,-7-16 78 15,-9-12 3-15,-7-8 69 16,5-11 45-16,-4-5 84 16,5-6 6-16,9 2 9 15,11 4-30-15,12 4 10 16,6 8-4-16,7 4-10 16,9 4-19-16,2 2 20 15,-2 6-27-15,4 2 12 16,-4 2-3-16,-8 2-7 0,4 0-4 15,-8 2 2-15,5 4 2 16,-3 8-17-16,6 4 7 16,2 14 1-1,4 10-7-15,-3 6-13 0,3-2 3 16,-2-2-1-16,-3-7 1 16,-1-8-9-16,-7-5 4 15,-1-8-8-15,-9-3 4 16,0-11-5-16,-2-3 0 15,5-3 32-15,6-9-14 16,1-8-8-16,2 0-11 16,-1 2-6-16,-1 5 4 15,-3 6-2-15,3 10-7 0,-5 6-10 16,9 6 15 0,4 8 5-16,5 2 1 0,7 4 2 15,-5-4-2-15,0-6 1 16,-4-5 10-16,-7-6-11 15,-1-2 1-15,-4-6 8 16,-1-3 13-16,-1-6-7 16,-5-6-1-16,-1 0 2 15,-7-2-10-15,-5 0-4 16,-1 4-2-16,-7 6-1 16,1 6-24-16,1 6-4 15,-2 6 14-15,-3 12 9 16,10 6 5-16,-1 2-6 15,10 2 6-15,3-4 0 0,5-2-10 16,5-10 1-16,-3 0 8 16,3-8 2-16,1-6 2 15,-1-8 5-15,6 1 10 16,-2-12-1-16,5 1-15 16,-3-2 7-16,1 2-2 15,-6 4-6-15,-2 8-1 16,-1 4-14-16,0 14-9 15,3 6 24-15,1 8 0 16,2 2 0-16,-4 0 2 16,-5-6 7-16,-2-6-9 15,-2-6 0-15,-5-6 5 0,3-6 22 16,1-10 12 0,8-10 3-16,5-12-36 0,6-6-6 15,4-2-21-15,2 2-67 16,0-9-184-16,47-77-578 15</inkml:trace>
  <inkml:trace contextRef="#ctx0" brushRef="#br0" timeOffset="16187.29">17360 10347 1890 0,'0'0'241'15,"0"2"-98"-15,2 0-28 16,0 10-67-16,4 12 48 0,4 10 32 16,1 14-13-16,7 2-44 15,-1 6-31-15,6-2-19 16,-3 3-4-16,2-1-5 15,-2-4-6-15,-3-6-6 16,-3-10-1-16,-7-6-8 16,-5-15-20-16,0-10-8 15,-4-5 17-15,-4-5 11 16,-5-13-25-16,-14-11-1 16,0-13 29-16,-8-10 6 15,0-8 0-15,1-9-12 16,6-8 6-16,3-8-11 15,12 5 10-15,13 6 7 0,11 10 1 16,10 14 17-16,6 11 1 16,6 11 11-16,0 12-10 15,2 13-14-15,-1 6-5 16,-3 15 10-16,-2 11-1 16,1 7-2-16,-8 4-1 15,-6 4 13-15,-7 0-8 16,-6 0 1-16,-10-4-4 15,-6-6-7-15,-2-6-1 16,-10-2 3-16,2-4-4 16,-2-4-52-16,0-1-136 15,-32-2-290-15</inkml:trace>
  <inkml:trace contextRef="#ctx0" brushRef="#br0" timeOffset="16609.21">18014 10257 1517 0,'-4'-4'637'0,"4"2"-436"16,-4-6-18-16,2 8-46 15,4 0-64-15,0 8-38 16,2 17-11-16,8 22 75 15,5 17-41-15,6 12-8 16,4 4-7-16,4 1-10 16,-4-3-10-16,2-2-10 15,-10-6-13-15,2-8-6 16,-5-11-72-16,-8-15-65 16,1-12-121-16,-5-15-67 0,7-28-145 15</inkml:trace>
  <inkml:trace contextRef="#ctx0" brushRef="#br0" timeOffset="17372.55">18382 10622 1963 0,'-9'4'585'16,"-4"3"-440"-16,-7 14-17 15,-7 11-44-15,3 10-14 16,0 4-4-16,8 0-27 15,7-4-23-15,11-5-15 0,7-6-1 16,5-11 0-16,-1-6-1 16,9-7-28-16,0-11 4 15,5-6-1-15,4-12 5 16,-6-13 5-16,-1-1 2 16,-11-4 7-16,-5 6 7 15,-4 8 5-15,-4 10 3 16,-3 12-1-16,2 6-7 15,-5 10-21-15,2 10 15 16,2 10-12-16,6 0-31 16,8-4-17-16,10-6 3 15,7-8 3-15,2-8 25 16,4-6 23-16,-1-8 11 0,0-8-1 16,-9-4 2-1,1-2 13-15,-8-6 13 0,-3 0 20 16,-5 0 1-1,-6 4-20-15,-6 6-9 0,0 8 1 16,2 8-19-16,0 4-6 16,4 12-36-16,0 6 35 15,11 6-7-15,4 2-38 16,5-4-11-16,3-6 22 16,4-10 22-16,3-8 10 15,-1-6 0-15,-2-10 7 16,0 0-4-16,0-8 6 15,-6-6 1-15,-5 4 8 16,-2 2 6-16,-10 8 10 16,1 4 20-16,-4 10-4 15,2 10-20-15,6 16 25 0,5 18 17 16,7 28-33-16,25 75-21 16,40 57 93-16,12-3-34 15,-82-151-40-15,-8-6-22 16,-15-10-5-16,-6 34 0 15,-26-20 14-15,-28-16 25 16,-10-16 11-16,-5-22-7 16,-1-16-23-16,13-20-2 15,15-12-5-15,18-8-14 16,21-10-1-16,18-9-11 16,23-3-6-16,19 0-20 0,12 0-62 15,9 5-161-15,107-101-462 16</inkml:trace>
  <inkml:trace contextRef="#ctx0" brushRef="#br0" timeOffset="17812.25">19873 10034 1881 0,'-9'4'306'0,"0"4"-186"16,-14 14 11 0,-3 14-17-16,0 16-12 0,-5 14 37 15,6 9-50-15,9 7-52 16,9 0-10-16,14-8-18 15,15-8 3-15,7-13-10 16,11-13-1-16,1-14 5 16,3-12 2-16,-4-6-7 15,-1-14 12-15,-2-4-12 16,-6-6 16-16,-2-8-7 16,-5-4-1-16,-8 2-8 15,-1 2 11-15,-7 8-3 16,-6 10 3-16,0 6 8 15,-4 6-20-15,0 12 0 0,2 8 8 16,0 7-8-16,2 6-14 16,0-1-94-1,2-6-262-15,23 22-481 0</inkml:trace>
  <inkml:trace contextRef="#ctx0" brushRef="#br0" timeOffset="18158.02">20468 10379 1888 0,'-14'22'356'0,"-1"2"-190"16,-6 22-35-16,4 2-67 15,11-6-5-15,10-3-7 16,11-10-25-16,3-4-4 16,9-7-11-16,-3-10 33 15,7-10 34-15,0-8-4 16,0-8-13-16,-4-4-20 16,-2-2-11-16,-9-5-7 15,-12 0-19-15,-8-4-5 0,-12-1-69 16,-13-4-144-16,-4 4-274 15,-54-46-243 1</inkml:trace>
  <inkml:trace contextRef="#ctx0" brushRef="#br0" timeOffset="18399.47">20601 10018 1696 0,'0'20'661'0,"2"10"-449"15,6 24-26-15,7 17-45 16,3 1-38-16,4-2-14 16,0-4-43-16,7-2-29 0,2-8-17 15,1-3-26-15,1-19-71 16,-2-13-173-16,0-17-219 15,36-59-251-15</inkml:trace>
  <inkml:trace contextRef="#ctx0" brushRef="#br0" timeOffset="18763.09">21247 9872 2266 0,'-10'15'297'0,"-4"6"-159"16,-10 19-33-16,-1 14-22 0,1 4 22 15,3 13-24 1,2 1-44-16,6 6-22 0,10 4-13 16,0-4-1-16,9-8-1 15,7-13 1-15,8-10 0 16,8-8 5-16,14-5-6 15,5 6 9-15,6 2 3 16,0 2-6-16,0 4 0 16,-4-4 2-16,-2 7-2 15,-11-1-6-15,-10-8 0 16,-10-10-6-16,-9-16-63 16,-8-12-27-16,-4-4 12 0,-6-10-115 15,-1-4-163-15,-3-10-86 16,-38-71-24-16</inkml:trace>
  <inkml:trace contextRef="#ctx0" brushRef="#br0" timeOffset="18916.73">21658 10610 1650 0,'9'-5'476'0,"6"1"-396"16,9-7 4-16,5 0-84 15,0-3-50-15,27-18-256 16</inkml:trace>
  <inkml:trace contextRef="#ctx0" brushRef="#br0" timeOffset="19890.09">17935 12483 2404 0,'0'0'306'15,"2"6"-157"-15,4 13-46 16,13 16 16-16,-2 13-55 16,3 12-32-16,-2 0-10 15,-5-6-13-15,0-5-9 16,-4-17-7-16,-4-13-5 0,0-12 11 16,-5-6 1-1,0-13 0-15,0-17 0 0,2-10 0 16,0-13 0-16,4-4 1 15,6 0 0 1,1 2-1-16,1 5-6 0,5 9 5 16,2 16-1-16,3 10 1 15,5 20-5-15,2 8 6 16,7 12 0-16,7 13 1 16,0 3 0-16,-1-2 0 15,-1 0 0-15,-1-10 0 16,-5-8 0-16,-1-8 0 15,-3-10-1-15,-2-10 9 16,-2-10-7-16,3-6 11 16,-1-6-5-16,-9-2-7 15,-7-2 7-15,-11 7-7 16,-16 6 7-16,-1 9 8 0,-1 6-14 16,-3 12 8-16,1 12-10 15,3 6 0-15,8 8 0 16,10-4 0-16,12-6-1 15,14-4 1-15,8-8 0 16,1-8 1-16,1-6 0 16,-3-6 21-16,-7-8 14 15,0 0 9-15,-8-6 3 16,-7 2-1-16,-9-2-14 16,-12 2-20-16,-9 0-13 15,-9-1-42-15,-12 3-51 16,-2 0-30-16,3 0-101 15,-12-29-479-15</inkml:trace>
  <inkml:trace contextRef="#ctx0" brushRef="#br0" timeOffset="20422.87">19691 12043 2492 0,'0'0'313'0,"2"3"-118"16,4 15-84 0,5 18-15-16,7 15-51 0,3 14-18 15,0-3-9-15,-3-2-9 16,0-8-9-16,0-10-13 15,-5-12-8-15,-4-12 0 16,0-9-1-16,-7-8-1 16,-2-11 8-16,-2-12-9 15,-2-12 2-15,-1-8 14 16,-4-10 8-16,0-6 0 16,-4-8 1-16,-1-11 0 15,6-1 0-15,6 0 0 16,8 16-1-16,6 16 0 0,9 18 1 15,-2 12 1 1,0 18-1-16,1 12 5 0,3 12-4 16,-6 10 7-16,1 8-8 15,-7 2 0-15,-9 0 1 16,-4-2 4-16,-9-1-5 16,-11-7 15-16,-3-3-8 15,-6-2 1-15,-5-5-4 16,-1-4-5-16,-1-8-35 15,5-6-62-15,6-8-166 16,7-16-253-16,15-73-401 16</inkml:trace>
  <inkml:trace contextRef="#ctx0" brushRef="#br0" timeOffset="21235.57">19930 11979 1829 0,'0'28'345'0,"3"0"-54"0,8 28-17 16,-2 7-109-16,7-5-52 15,6-2-40-15,0-8-31 16,5-8-27-16,2-2-15 16,-4-11-28-16,2-8-61 15,-4-11-25-15,4-8-57 16,4-5 5-16,3-16 22 0,-3-3 67 15,5-8 50-15,-2-4 20 16,-5-2 7-16,-8 0 9 16,-7 8 42-1,-3 8 39-15,-9 11 45 0,-2 11 18 16,-4 5-48-16,-9 11-42 16,-3 16 12-16,-9 8-5 15,6 8-20-15,3-2-8 16,7-6-18-16,9-8-15 15,9-3-2-15,-1-15-1 16,6-3-6-16,-3-8 6 16,5-6-4-16,-1-8-1 15,1-10 5-15,1-3 0 16,-3-3-5-16,-5-4 1 0,-3 3-2 16,-3 8 0-16,-1 6 1 15,-2 8-1 1,0 6-1-16,2 2-11 0,5 2-1 15,4 4 5-15,7-2-4 16,2 0-10-16,2-4-4 16,-1-6 11-16,1-4 8 15,-2-6 7-15,-4-4-1 16,-1-4 2-16,-4 2 0 16,-4-2 12-16,-3 0-7 15,-1 4 9-15,-1 3 0 16,-2 12-4-16,0 3 2 15,8 10-7-15,4 12 8 0,5 16-2 16,15 16-6 0,3 22-6-16,12 15 0 0,40 97 0 15,22 50 81 1,-76-180-44-16,-4-5-31 0,17 45-6 16,-25-28-1-16,-34-18 1 15,-31-23 0-15,-28-19 1 16,-21-20 1-16,-12-22-2 15,-2-17-2-15,7-15-4 16,15-6 5-16,22-2-7 16,17-6-4-16,28 0-4 15,20-3-1-15,23 9-31 0,17 8-33 16,9 2-106 0,10 9-375-16,105-61-327 15</inkml:trace>
  <inkml:trace contextRef="#ctx0" brushRef="#br0" timeOffset="21636.32">21424 11664 1972 0,'-2'0'291'15,"-5"4"-88"-15,-5 4-31 16,-1 14-32-16,-7 20-17 0,-3 12-14 16,0 17-20-16,4 1-32 15,9 2-14-15,3-6-25 16,16-6-16-16,6-7 5 16,5-15 7-16,7-10-14 15,2-16-1-15,-2-10 0 16,4-8-8-16,0-8-2 15,1-6 1-15,-9-6 8 16,4-6 2-16,-9 0 0 16,-3 10 8-16,-5 6-7 15,-8 10 0-15,-2 8 4 16,2 14-4-16,1 8 0 16,1 10 8-16,2 8-9 0,4-6-35 15,1-6-62 1,2-8-122-16,3-8-245 0,35-16-63 15</inkml:trace>
  <inkml:trace contextRef="#ctx0" brushRef="#br0" timeOffset="22623.31">21956 11815 2019 0,'-11'6'299'15,"0"8"-38"-15,-16 14-83 0,-2 10-97 16,0 10-10-16,3 0-19 16,7 1-23-16,6-9-22 15,11-3 2-15,11-9-8 16,9-10 0-16,4-7 0 15,9-11 0-15,0-8 7 16,5-6-8-16,-7-7-14 16,3-2 7-16,-9-5-1 15,-7-5 8-15,-9 1 0 16,-5 4 0-16,-8 2-6 16,-3 6-2-16,-1 6-5 15,0 0-26-15,3-2-39 0,3 2-54 16,8-8-5-16,9-4-25 15,5-4 21-15,7-6-4 16,1-4-1-16,5-2 52 16,3-7 58-16,-6-5 36 15,1 4 45-15,-4 4 54 16,-11 16 14-16,-7 10 23 16,-5 12 52-16,-7 14-32 15,-3 18-32-15,-4 18-11 16,-1 20-52-16,7 21-16 15,10 4-4-15,15 10-14 16,8 5-14-16,40 59 65 16,-32-107 5-16,33 48 25 15,9-12-68-15,-6-22-17 0,-7-20-5 16,-11-20-9-16,-20-11-9 16,-13-17-15-16,-9-10-5 15,-13-12 2-15,-5-9 12 16,-15-5 6-16,-11-12-1 15,-12-4 0-15,-8-4 1 16,11 0 10-16,13 1 21 16,10 14 4-16,24 2-10 15,15 3-19-15,18 0 0 16,16-4-6-16,12 2 0 16,8-4-10-16,0 4-20 15,-6 4-9-15,-10 2-9 16,-15 3-5-16,-12 14 16 15,-18 2 17-15,-13 3 14 0,-8 5 0 16,-10-6 6-16,-5 1 0 16,2 2 20-16,2 2 2 15,6 4 5-15,4 2-9 16,7 0 2-16,2 2 4 16,0 11-3-16,8 5 12 15,0 14-12-15,5 12 3 16,9 3-11-16,7 6 4 15,13 1-7-15,5-4 20 16,4-4-10-16,-2-8-20 0,-3-16 0 16,-7-11-25-1,-5-10-19-15,-10-10 8 0,-2-9-10 16,-6-9-23-16,-10-5-23 16,-8-4-47-16,-15-2-226 15,-73-74-352 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2:44.056"/>
    </inkml:context>
    <inkml:brush xml:id="br0">
      <inkml:brushProperty name="width" value="0.05292" units="cm"/>
      <inkml:brushProperty name="height" value="0.05292" units="cm"/>
      <inkml:brushProperty name="color" value="#FF0000"/>
    </inkml:brush>
  </inkml:definitions>
  <inkml:trace contextRef="#ctx0" brushRef="#br0">4564 5869 1626 0,'0'0'210'0,"0"0"-158"15,0-2-35-15,2 0 37 16,1 2 42-16,3-2-42 16,5 0-9-16,5-4-2 15,11 2 4-15,6 0 2 0,9 0-5 16,5-2-14-1,6-4-14-15,7 4 8 0,10 0-7 16,1-4-4-16,0 4-12 16,-3 2 4-16,-5 2-5 15,-13 4-10-15,-15 4-50 16,-14 6-80-16,-17 2-34 16,-13 8 27-16,-18 2-79 15,-10-2 74-15,-8 0 76 16,-4-5 76-16,-4-4 1 15,-1-1 47-15,0-4 50 16,12-1 34-16,13-4 6 16,14-3 19-16,11 0-50 15,10-3-50-15,11-1-14 0,17-5 11 16,13 1 8-16,11-4-14 16,4 6-23-16,-1 2-11 15,-3 4-5-15,-3 3 0 16,-8-2-3-16,-5 5-6 15,-5-2 2-15,-10 4-2 16,-2-4-1-16,-11 0-23 16,-10 1-63-16,-4 0-24 15,-7 9-104-15,-21 22-460 16</inkml:trace>
  <inkml:trace contextRef="#ctx0" brushRef="#br0" timeOffset="2552.51">6618 7026 1151 0,'0'0'155'16,"2"0"-122"-16,-2 0-11 16,0 0 26-16,2 0 3 15,-2 0-10-15,0-4-10 16,2 4-1-16,-2 0 17 16,0-2-47-16,2 4-2 15,-4-2-23-15,2 4-67 16,-8 10-89-16</inkml:trace>
  <inkml:trace contextRef="#ctx0" brushRef="#br0" timeOffset="7134.01">20680 1494 1113 0,'-5'-5'129'0,"1"4"-68"15,-8-6 62-15,-3 0-58 16,-1-1 8-16,-1 1 28 15,1-3-11-15,3 5-18 16,-5-1-2-16,5-2-2 16,-1-2-34-16,-1 2-11 15,-1-3 4-15,0 4-9 16,-6 0-3-16,1 3-8 16,-5-2 1-16,-5 5-1 15,5-2-7-15,-7 1 8 16,2 0-1-16,-2 0 7 15,-3 0 1-15,-6 0 6 16,-7 2 0-16,3-2-5 0,-6 2 2 16,1 0-6-16,-7 0-3 15,0 4-7-15,0 2 22 16,-2-1-8-16,4 4-8 16,0 0 1-16,-1-2-2 15,4 5 4-15,-3-2-5 16,-4 6-5-16,1 1 14 15,-1-2-6-15,4 2 0 16,8-2 5-16,1 0 5 16,7 1-7-16,-3 4 6 15,5 2 8-15,-2 2-4 16,1 2 1-16,2 0-8 16,2 2 1-16,1 0-2 0,1 4-1 15,-2 1 1-15,-3 0-13 16,2 3 5-16,-1-1 0 15,9-3 0-15,0 0-5 16,-1-2 1-16,2 2 5 16,-4 2-5-16,0 2-1 15,4-2 8-15,-4 3-7 16,4-4-1-16,2 6 5 16,-4-2-5-16,0 8 0 15,3-1 7-15,-1 0-8 16,9-6-1-16,2 0 1 15,7-4 1-15,1-2 0 0,1-1 0 16,-5-2 0 0,8 4 0-16,0-1 0 0,-1 2 1 15,3 4-1-15,-2 4-1 16,2 2 1-16,2 2 1 16,2-2-1-16,2-1 0 15,3-10 5-15,-1-3-5 16,3-3-1-16,0-5 1 15,0 0 6-15,5-2 2 16,1 2 8-16,1-2 1 16,6 4-6-16,-2 4-5 15,7-2 7-15,-2 0-5 16,6 3-8-16,2-2-1 0,7-3 6 16,0 2 0-16,3-2 4 15,-1-2-2-15,-5-1-2 16,-2-1-5-1,2-2 5-15,-1 0-5 0,-5-2 8 16,-2 2-8-16,0 0 0 16,-3-4-1-16,-1 4 0 15,4-2 9-15,4 2-3 16,3 2-4-16,6-2 5 16,0 1-5-16,1-5 8 15,2-1-2-15,-3 0-8 16,3 1 1-16,-3 0-1 15,0-3 2-15,-2 4-2 16,-4-4 2-16,-3 2-1 16,3-4-1-16,4 4 7 0,2-5-6 15,1-2-1-15,1 2 2 16,3-4 4-16,9 2-6 16,2-1 0-16,4 6-1 15,5-3 1-15,-1 2 0 16,-4-2 0-16,1-2 6 15,-5-2-5-15,0-2-1 16,2-2-2-16,-2-2 2 16,0 0 1-16,-4-6 0 15,-1-2 1-15,1 2-1 16,4-2 6-16,0-4-7 16,-2 4 1-16,0-2-1 0,-6-4 1 15,0 1-1 1,-4-6 1-16,1-4 1 0,-3-3 8 15,-1-6-4-15,-5-2-5 16,0-6 8-16,-3 0-9 16,-4-2 7-16,-6 2 10 15,0 0 2-15,-8-5 5 16,3 2-7-16,-4-5 8 16,4-3-16-16,-2-5 0 15,5 0-3-15,-6 0-5 16,3 1 7-16,0 3-8 15,-2 4 0-15,2 0 0 16,-7 6 15-16,0 2-3 16,1-2-12-16,-3 2 0 15,-2 0 0-15,-2-1 0 0,-1 1 0 16,-1-2-4-16,-3 2 4 16,-2 4 0-16,-2-2 1 15,-3 2 1-15,-3 4-2 16,-2 2 0-16,-3-1 0 15,-5 4 0-15,3 3-2 16,-3-1 1-16,-2 4-5 16,4 0 5-16,1-1 1 15,3 2 0-15,-1-2 0 16,-3 2-1-16,3-2 1 16,3 2-7-16,-4 0-10 15,1-4 4-15,-3 2 5 0,3-2 1 16,-6 1-8-16,4 2 1 15,-5 0-11-15,2 5 2 16,-4-2 11-16,4 6 3 16,-3-2 8-16,4-2 0 15,1 2 1-15,1-2 0 16,-3 2 0-16,-2 2-1 16,0-2 0-16,-7 2-6 15,0 2 5-15,-2-2-5 16,-2 6-1-16,-2 0 1 15,7-4-4-15,1 2 11 0,7 0 0 16,3 2 1 0,5 2-1-16,4 2 0 0,-3-2-1 15,3 0 0 1,-6 0 0-16,3-2 1 0,3-1 0 16,-4 0 0-16,1 0 1 15,-1 0-1-15,-2 3 0 16,3-2 0-16,-1 1 0 15,-2 4-1-15,3-1-10 16,3 1 1-16,3 3-67 16,1 4-112-16,0 6-61 15,-5 11-56-15,-19 19-1030 16</inkml:trace>
  <inkml:trace contextRef="#ctx0" brushRef="#br0" timeOffset="8532.71">20370 706 784 0,'-2'-3'759'0,"-2"2"-654"15,-4-6-1-15,4 3 35 16,-1-3-20-16,1 3-46 16,2 0 1-16,-2-2 17 15,2-1-11-15,-4 2-8 16,-2 0-27-16,-1 1 0 15,-3 3-9-15,1-2-6 16,-4 3-5-16,-5 3-16 0,-9 4-8 16,-2 5 0-16,0 1-1 15,4 5 0-15,12-8-9 16,7 2 8-16,8-2-17 16,8-5 3-16,2 6-23 15,5-5 29-15,10-5 9 16,4-1 1-16,-2-4 5 15,2-3 1-15,-2-5 1 16,-7-1-7-16,2-2 12 16,-6-3-11-16,-5 4 13 15,-5-3 1-15,-6 8 13 16,-4-4-8-16,0 9-11 16,-5-2-10-16,-7 4-9 0,-4 2-4 15,-4 4 4-15,-7 8 7 16,2 2-4-16,10 0-3 15,11 3 9-15,3-3-11 16,12-2 4-16,1-2-14 16,9-2 9-16,3-4 11 15,-3-2 1-15,8-2 9 16,-5-4-8-16,2-2 0 16,-6-4 1-16,-3-1 5 15,-1 0 1-15,-8 3 7 16,-2-1-9-16,-4 0 4 15,-2 5 5-15,-4-3-15 0,0 5-11 16,-3 2 1 0,-1 0 8-16,-3 6-5 0,3-2-1 15,4 7-1-15,5-1-1 16,6-5-11-16,1 4-18 16,5-5 0-16,7 0 33 15,0-7 6-15,-1 2 7 16,3-9 5-16,-5 2 2 15,-1-2-7-15,-6-5 14 16,-2 4 3-16,-10-3 0 16,-1 3-4-16,-2 0-20 15,-2 4-1-15,-5 5-7 16,5 0-5-16,1 2-34 0,-2 2-104 16,-17 10-325-1</inkml:trace>
  <inkml:trace contextRef="#ctx0" brushRef="#br0" timeOffset="9765.23">21052 441 766 0,'-3'4'711'0,"-1"6"-633"0,-8 8-17 16,2 6 11-16,-1 8-18 15,-3-4-13-15,1 2-4 16,3 2-20-16,4-7-10 16,-1-7-6-16,5-3 7 15,0-1-7-15,2-7 4 16,-2-3-5-16,2-3 0 15,0-2 9-15,0 2-9 16,0-1 21-16,-4-1 77 16,-2-6-50-16,2-7-17 15,0-4-7-15,4-5 2 0,4-8 11 16,10-3-19-16,1-4 0 16,8 4-18-16,6 2-5 15,4 4-3-15,2 6-5 16,-6 8-5-16,-2 3 7 15,-12 11 1-15,-3 9-13 16,-12 1 5-16,-6 6 9 16,-10 6 8-16,-2 2-6 15,-6 0-5-15,-3-4 2 16,-2 0-8-16,0-2 7 16,6-2-1-16,4-8 12 15,9 4 0-15,4-6 0 0,6 2-9 16,6 4 9-1,6 0-13-15,10 3 13 0,4-5 8 16,7-1-2 0,6-3 0-16,1-2-5 0,0 0-2 15,-2 0-7-15,-2-1-70 16,24 0-225-16</inkml:trace>
  <inkml:trace contextRef="#ctx0" brushRef="#br0" timeOffset="10099.81">21415 630 1484 0,'-10'5'169'0,"2"5"-109"15,-7 3 2-15,1-1-2 16,7-2-20-16,5-2-5 15,4-1 13-15,5 0 6 16,5-3 18-16,3-2 13 16,3 2 16-16,1-6-29 15,0 0-9-15,-2-3-11 16,-1 0 2-16,-5-5 5 16,0 3 1-16,-8 2-14 15,-3 0-5-15,-3 1-20 0,-6-1-21 16,0-2-47-1,-2 3-73-15,-7 1-55 0,7 0-86 16,5 2-63 0,41-10-481-16</inkml:trace>
  <inkml:trace contextRef="#ctx0" brushRef="#br0" timeOffset="10405.34">21740 561 1550 0,'-7'2'179'0,"3"0"-110"16,-12 6 61-16,3 0-49 15,-1 8-33-15,3-2-31 16,3 5-10-16,10-4-1 16,11-1 17-16,7 3 7 0,13-2-3 15,5-3 6-15,7-3-12 16,-5-1-3-16,-4-8-5 15,-12-3-11-15,-6-2 7 16,-9-1 10-16,-7-2 7 16,-4-6-19-16,-12 0-7 15,-5-7-46-15,-10 3-46 16,0 0-82-16,0 2-123 16,-9-28-426-16</inkml:trace>
  <inkml:trace contextRef="#ctx0" brushRef="#br0" timeOffset="10651.75">22081 363 1099 0,'-3'2'597'15,"3"0"-534"-15,-2 8-8 16,0 4 40-16,0 6 7 15,2 4-23-15,0 2-10 16,4 4-7-16,4 0-25 16,0 4-20-16,1-2-16 15,0 0-1-15,-6-3-6 16,-3-7-143-16,-1-8-226 16,-16-14-950-16</inkml:trace>
  <inkml:trace contextRef="#ctx0" brushRef="#br0" timeOffset="10801.76">22110 485 57 0,'9'-4'1465'0,"0"0"-1306"16,13-6-80-16,-2 6-7 16,5 2-57-16,-5 2-15 15,38 0-190-15</inkml:trace>
  <inkml:trace contextRef="#ctx0" brushRef="#br0" timeOffset="11470.45">22452 645 1662 0,'0'6'158'15,"0"-2"-112"-15,0 8 10 16,-2-2 7-16,2-2-27 16,0 2 1-16,0-3-5 15,2-1-10-15,-2 2-4 16,3-8-6-16,-3 1 0 16,0-1 9-16,3-1 53 0,-1-5 10 15,2-1-21-15,5-5-56 16,9-6-7-16,-3-2-9 15,6-2-11-15,-4 0-4 16,3 8-3-16,-5 4-6 16,2 8-10-16,-1 4 26 15,-3 4-20-15,0 4 2 16,7 0 11-16,0 0 11 16,4-1-2-16,1-2 1 15,2 0 14-15,-1-6 0 16,-1-1 7-16,2-5 5 15,-3-2-11-15,1 0 4 16,-3-6-4-16,-9 5 7 16,-3-6 7-16,-8 6 0 15,-4 4 32-15,-5 2-31 0,-9 4-14 16,-6 6-1-16,-8 6 8 16,4 4-9-16,6 7-9 15,12-7 9-15,14 0 5 16,9-3 3-16,6 0-7 15,8-4-1-15,0-1 11 16,4 1 10-16,5-9-14 16,-3-4 4-16,-2-6 4 15,-8 0-14-15,-4-1 8 16,-11-2 3-16,-8-4-5 16,-4-3 4-16,-6 3-11 15,-8-3 0-15,0 4-16 0,-6 1 8 16,0 1-37-1,4 6-88-15,0 2-67 0,11 4-154 16,16 6-610-16</inkml:trace>
  <inkml:trace contextRef="#ctx0" brushRef="#br0" timeOffset="12142.5">23311 537 1367 0,'0'0'160'0,"0"-2"-37"0,2 2 63 16,-2-2-75-16,-2 2 2 15,-1 0-22-15,1 2-41 16,-4 0-20-16,-9 4 15 15,-8 8-24-15,-6 2-8 16,4 2-11-16,3 4-2 16,11-4 0-16,7-1-8 15,4-7 2-15,4-5 5 16,0 2-15-16,5-4 16 16,5-3 16-16,1-3 4 0,3-8-7 15,2 0-1 1,-2-7-12-16,0-4-12 0,-5-3 3 15,-1-3 3-15,-6 2 6 16,3 4-2-16,-7-2 1 16,2 4 1-16,-4 6 14 15,0 8 2-15,0 2-11 16,0 8-5-16,-2-2-26 16,0 10 9-16,-2 8 16 15,2-2-4-15,2 12 5 16,4-2 0-16,7-2 0 15,3 0-2-15,6-1 1 16,4-6-4-16,0-6 5 16,1-4 9-16,0-4-8 15,-1-4 8-15,-6-5-1 0,-5 1 1 16,1-8-2-16,-8 1-6 16,-4 1 4-1,-6-1-5-15,-2 1-23 0,-10 7 5 16,0 2 0-16,-4 7 18 15,5 4 1-15,3 7-1 16,10 4 0-16,8 3 0 16,13 1-8-16,10 2 1 15,13 2 7-15,14-2-51 16,10-4-111-16,86 16-137 16</inkml:trace>
  <inkml:trace contextRef="#ctx0" brushRef="#br0" timeOffset="16202.34">3505 11263 1547 0,'0'0'279'16,"0"0"-126"-16,2-3-44 16,-2 3 22-16,0-3-32 15,3 6-32-15,-3-6-19 16,4 3-4-16,-4 0-8 15,5 0-15-15,0 3-3 16,8 2 33-16,9-1 25 16,9 2-8-16,13-2-20 15,12-2-8-15,9-4-1 0,9-2-3 16,6-2-7-16,7-3-10 16,0-2-2-16,-2 1-1 15,-4-2-1-15,-9 4-4 16,-11 0-1-16,-15 4-9 15,-15 0 0-15,-15 4-1 16,-12 0 1-16,-1 0 1 16,-3 0-2-16,0 2 0 15,-3-2 0-15,1 0-7 16,-2 2-13-16,-8 2-17 16,-17 12-40-16,-13 6-28 15,-14 4-57-15,-10 2 51 0,-1-2 33 16,-5-5 59-16,7-2 19 15,1-5 4-15,7-5 5 16,14-3 2-16,10-4-10 16,12-1 14-16,17-1 6 15,4-1 21-15,6-1-9 16,17-2-10-16,12-3-4 16,21-2-11-16,13-1-1 15,7 2-7-15,-2-1-1 16,-1 5-14-16,-4 3-75 15,-6 1-126-15,81 5-267 16</inkml:trace>
  <inkml:trace contextRef="#ctx0" brushRef="#br0" timeOffset="17155.09">7696 11213 1300 0,'-2'0'266'0,"2"0"-136"16,-2 0-19-16,0-2 8 15,2 2 2-15,0 0 2 0,0 0-16 16,0-2-13-16,0 2-28 16,2 0 15-16,-2 0-33 15,4 0-36-15,10 0-11 16,7 4 16-16,21 2 4 16,10-4-6-16,16-2-8 15,5-2 7-15,6-4-7 16,-8 2-7-16,-3 2 0 15,-10 0-5-15,-11 2 4 16,-11 2-8-16,-14 4-39 16,-17 6-50-16,-17 8 22 15,-21 2 2-15,-13 4-13 0,-15-4 23 16,-1-8 42-16,0-1 22 16,6-12 10-16,6 2 13 15,13-6 4-15,10 3 36 16,16-1 73-16,9 1-53 15,13-3-46-15,11-4-11 16,16-4-16-16,16-3-10 16,8 3-4-16,5-6-7 15,-5 7-25-15,-2-2-64 16,-9 4-86-16,-10 2-98 16,5-14-972-16</inkml:trace>
  <inkml:trace contextRef="#ctx0" brushRef="#br0" timeOffset="21368.78">6589 13930 635 0,'-2'0'734'0,"0"-4"-565"16,-1 2-73-16,1 2 11 15,2 0-14-15,0 0-18 16,0-2 1-16,0 2 10 16,0 0 11-16,0 0 1 15,0 0 7-15,0 0-33 16,0 0-26-16,0 0-5 15,2 0-14-15,-2-4-8 0,3 4-12 16,5 0-6 0,10 4 22-16,11-4 13 0,21-4 11 15,9 0-5-15,11-6-21 16,3 0 0-16,8 0-14 16,-2-2 2-16,0 4-9 15,-6 0-8-15,-9 4 7 16,-8 6-26-16,-13 8-91 15,-18-2-46-15,-8 4-11 16,-17 2-13-16,-14 4-13 16,-61 30-607-16</inkml:trace>
  <inkml:trace contextRef="#ctx0" brushRef="#br0" timeOffset="21630.91">6809 14107 1561 0,'8'0'244'0,"-2"-2"-169"0,15-1-36 15,12 3 29 1,7-1 40-16,6 1-15 0,3 0 3 16,3 0-26-16,1 0-19 15,-2 0 8-15,-6-4-14 16,-5 0-21-16,-6 2-5 15,-8-2-7-15,-3 1-12 16,-8 3 0-16,-6 0-2 16,0 0-28-16,0 5-69 15,4-1-150-15,32 8-241 16</inkml:trace>
  <inkml:trace contextRef="#ctx0" brushRef="#br0" timeOffset="23353.34">17819 13948 1571 0,'-2'0'306'0,"4"0"-184"0,-2 0-67 16,4-2-31-1,0 2-1-15,5-2 28 0,5-3 43 16,8 0-16-16,4 1-10 15,3-4-23-15,6 8-21 16,0-6-11-16,-2 4-2 16,3 0-2-16,-3 0-8 15,-6 0-1-15,-6 2 0 16,-6 0-16-16,-9 2-38 16,-8 0-29-16,-11 4-26 15,-12 6 71-15,-14 4-76 16,-13 2-31-16,-6-2-13 15,2-7 158-15,8-4 15 16,0-1 48-16,9-4-4 16,7 6 17-16,10-6-10 0,13 0-1 15,7 3-25-15,4-3-40 16,7 0 9-16,13 1-9 16,16-1 20-16,11-1-9 15,16-2-10-15,4-3-1 16,2 2 1-16,-4 0 0 15,-4 0 1-15,-13 0 4 16,-7 2 7-16,-14 2-4 16,-14 2-9-16,-8-2-20 15,-11 4 5-15,-9 0 15 16,-14 3 27-16,-9 4-4 16,-9 2-17-16,-1-8 6 15,1 2 27-15,7-6 31 0,13 2-19 16,10-1-1-16,11-2-22 15,6-2-28-15,7 2 6 16,6 2-6-16,16-2 15 16,12-2-1-16,4-1-8 15,6-1-5-15,-8 0 5 16,-3-1-6-16,-9 0 1 16,-8 4-1-16,-5 1 0 15,-13-3-27-15,-5 3-48 16,-6 3-6-16,-1-3-21 15,-4 6 30-15,-4-5-37 16,-5 10-73-16,-6-5-88 0,-23 6-286 16</inkml:trace>
  <inkml:trace contextRef="#ctx0" brushRef="#br0" timeOffset="25258.21">10348 15575 612 0,'-7'0'571'0,"1"0"-396"16,-5-5-99-16,3 10-76 15,2-10-1-15,4 5-35 16,2 0 29-16,0-4 6 16,4 3-8-16,0 1-18 15,4 0-51-15,3 5-36 16,15 9-228-16</inkml:trace>
  <inkml:trace contextRef="#ctx0" brushRef="#br0" timeOffset="27934.59">3750 15512 912 0,'-4'0'316'0,"0"-4"-137"16,-3 3-8-16,1-2-57 16,-4 1 4-16,8 2-29 15,-2 0 25-15,4-4 9 16,0 4 10-16,0 0-47 16,0-4-16-16,2 4-29 0,0 0-20 15,10 0-20-15,3 0 12 16,14-4 17-16,13 2 6 15,10-6 3-15,3 0-7 16,8-6-23-16,-3-2 0 16,-2 4-8-16,-1-4 11 15,-5 2-11-15,-10 6 0 16,-8 2-1-16,-15 4-5 16,-5 0-7-16,-12 4-30 15,-6 0-35-15,-10 8 19 16,-6 2 16-16,-14 6-20 15,-5 0-8-15,-8 2 52 16,2-4 18-16,-1-2 6 16,1-1 3-16,-1-4 13 15,1 4-8-15,5-4 4 0,6 0 1 16,12 1 10-16,11-10-5 16,9 0-9-16,6 4-14 15,9-3 4-15,10 3 4 16,10 0-8-16,7-4 0 15,3-4 9-15,1-1-9 16,-1 1 0-16,-8-9-1 16,-3 7 2-16,-9 2-1 15,-7 0 5-15,-9 3-6 16,-5 1 0-16,-2 1-4 16,-6 3 4-16,-10 0 13 0,-13 10-13 15,-11 0 0-15,-9 4 0 16,-2-1 9-1,4-7 21-15,10-2 33 0,12-7-3 16,13 2 36-16,10-3-27 16,2 0-35-16,4-3-34 15,3 2 0-15,9-3 0 16,4 0 6-16,16-2-5 16,4-1-1-16,5 2-76 15,-1-5-86-15,0 6-45 16,55-14-255-16</inkml:trace>
  <inkml:trace contextRef="#ctx0" brushRef="#br0" timeOffset="29012.41">6659 15272 1883 0,'-3'0'348'16,"6"0"-131"-16,-3-2-50 0,2 0-47 15,2 0-77 1,3-2-32-16,13 0 10 0,6-2 0 16,13-1 0-16,7 6-11 15,1-7-1-15,-1 8-3 16,-3-2-6-16,-3 8-1 16,-7-2-11-16,-6 0-39 15,-11 6-99-15,-14 4-43 16,-9 4-8-16,-12 8 19 15,-18 0-31-15,-5-2 14 16,-4-4 101-16,1-6 98 16,1-6 93-16,3-2 50 15,8-6-23-15,8 0-18 0,14 0 31 16,7 0 4 0,6-4-35-16,0 2-50 0,12-2-37 15,8 0 0-15,11 0 8 16,10 4-2-16,3-6-13 15,4 6-8-15,-4-2 0 16,1 0 1-16,-5 2-1 16,-4-2 0-16,-11 0 1 15,-13 2 0-15,-12 0-1 16,-7 2 0-16,-9 0 22 16,-10-2-7-16,-7 2-6 15,-9 0-8-15,-2 0 8 16,4 2 0-16,11-4 5 15,7 0 5-15,11 0 1 0,9 0-20 16,5-4-5-16,3 4-32 16,17-2-17-1,10 2-54-15,15-2-119 0,104-8-146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50:16.563"/>
    </inkml:context>
    <inkml:brush xml:id="br0">
      <inkml:brushProperty name="width" value="0.05292" units="cm"/>
      <inkml:brushProperty name="height" value="0.05292" units="cm"/>
      <inkml:brushProperty name="color" value="#FF0000"/>
    </inkml:brush>
  </inkml:definitions>
  <inkml:trace contextRef="#ctx0" brushRef="#br0">14066 6066 1837 0,'-2'0'213'16,"4"0"-166"-16,-2 2 25 15,-2-2 67-15,4 0-8 16,-2 0-23-16,0 0-35 15,0 0-5-15,0 0-7 0,0 0-1 16,0 2-16-16,3-2-19 16,-1-2-4-16,2 4-13 15,6 2-8-15,13-3 14 16,18 6-1-16,15-3-4 16,13 0-1-16,13 2-7 15,5-6 11-15,2 1-6 16,2 2 0-16,-1-3-5 15,-5-3 0-15,-7 2 5 16,-1 1-5-16,-10-4 5 16,-7 4-6-16,-16-2 1 15,-9 0 0-15,-18 2 0 16,-9-2-1-16,-5 2 1 0,-3 2 11 16,-3-2 14-1,3 0 8-15,-2 0-5 0,0 0-7 16,0 2-5-16,0-2-7 15,0 2-1-15,-2-2-9 16,1 0-6-16,-3 4-3 16,-10-3 9-16,-11 8-33 15,-9 1-45-15,-8 4-16 16,-1 0 2-16,1-4 19 16,-1 0-2-16,3 2 22 15,7-6 23-15,10 0 21 16,14 0 9-16,9-4-30 0,11 0-8 15,13-2 24 1,14 0 14-16,16-2 7 0,14 0-5 16,9-6 4-16,10 6 1 15,6 0 2-15,5 2 24 16,0 2-6-16,-11-2-3 16,-14 0-3-16,-9 0-9 15,-12 2 6-15,-13-2-1 16,-10 0-5-16,-14 0 3 15,-7-2-6-15,-6 2-2 16,0 0 7-16,-2 0-4 16,0 0-10-16,-2 0-16 15,2 0-113-15,-3 0-71 16,-3-12-377-16</inkml:trace>
  <inkml:trace contextRef="#ctx0" brushRef="#br0" timeOffset="1088.37">19577 5949 1515 0,'0'-2'227'0,"0"2"-163"16,2 0 49-16,0-2 26 15,-2 2 1-15,2 0-61 16,2 2-19-16,6 0 12 16,3-2 3-16,7 4 2 15,7-4-26-15,7 0-17 16,10 0-4-16,9-4-12 16,18 0-12-16,14 2 0 15,9 0-6-15,1-2-1 0,1 1-1 16,-9-2-5-1,-8-3 5-15,-13 3-4 0,-10-2 0 16,-12-1 5-16,-8 2 1 16,-11 2 0-16,-12 2 2 15,-4 2 4-15,-7-2 1 16,0 2-1-16,5 0 12 16,6-2 3-16,1 2 5 15,-1-2-5-15,3 4-2 16,-3-2-1-16,-1 0 8 15,-2 2-7-15,1-2 1 16,-3 2-1-16,-4-2-11 16,-2 2 5-16,-2-2 7 15,0 0-1-15,0-2 7 0,-2 4-5 16,2-2-6-16,0 0 0 16,-2 0-6-16,2 0-8 15,0 0 7-15,-2 0-8 16,-2 0-2-16,1 0-14 15,-2 2-128-15,-15 2-180 16,-71 8-394-16</inkml:trace>
  <inkml:trace contextRef="#ctx0" brushRef="#br0" timeOffset="3378.04">13906 7465 1752 0,'0'-2'271'15,"0"2"-208"-15,5-2-33 16,1-2 117-16,6 0-15 0,1-2-24 15,3 0-45 1,10 0-3-16,10 0 6 0,10-2 0 16,10 0-7-16,17-2-11 15,10 2-12 1,9 2-6-16,1-6-12 0,1 4-6 16,1 0-2-1,-8 0-8-15,-4 2 4 0,-12 0-6 16,-13 2 0-16,-16 2-6 15,-17 4-51-15,-14 2-120 16,-24 10-65-16,-21 8-79 16,-19 12-200-16,-20 2-108 15,-14 5 87-15,-9-8 542 16,-2 2 159-16,-5-5 113 16,3-4-34-16,4-2 4 0,11-6-31 15,19-4-58 1,26-6-3-16,19-2-46 0,21-6 2 15,11-2-20-15,14 0-13 16,15-2 17-16,13-2-18 16,10-4-4-16,9 2 2 15,3-2-1-15,-4 2-3 16,3 0-7-16,-5-2-8 16,-5 4-15-16,-1 0-8 15,-12-3-7-15,-7 6-1 16,-12 1-1-16,-12 0-1 15,-9 2-3-15,-7 0 11 16,-4 0 10-16,-2 2 4 0,0-4-7 16,2 4-6-1,-4-4-1-15,1 4-7 0,3-2-1 16,0 0-4-16,3 2-8 16,-3-4-5-16,0 2 0 15,0 0 0-15,0 0 0 16,4 0 0-16,-4 0-1 15,0 0 0-15,2 0 1 16,-2-2-1-16,0 2 0 16,-2 0 2-16,2 2-2 15,0-2 0-15,0-2 2 16,0 4-1-16,0-2 0 16,0 0 0-16,0 0-1 15,0-2 1-15,0 2 5 0,0 0-6 16,0 0 0-16,0 0 1 15,0 0-1-15,0 0 1 16,0 0 8-16,0 0-8 16,0 0 0-16,0 0 8 15,0 0-1-15,0 0-7 16,0 0 5-16,0 0 0 16,0 0-5-16,0 0 5 15,0 0-5-15,0 0 0 16,0 0 1-16,0 0 5 15,0 0-7-15,0 0 6 16,0 0-5-16,0 0 0 16,0 0 5-16,0 0-5 0,0 0 1 15,0 0-1 1,0 0-1-16,0 0 1 16,0 0 0-16,0 0-1 15,0 0 2-15,0 0-1 16,0 0 0-16,0 0 0 15,0 0 0-15,0 0-1 16,0 0 1-16,0 0-1 16,0 0 1-16,0 0-1 15,0 0 0-15,0 0 1 16,0 0 1-16,0 0-1 16,0 0 0-16,0 0 0 15,0 0 0-15,0 0 0 0,0 0 0 16,0 0 0-1,0 0 5-15,0 0-6 0,0 0 0 16,0 0 0-16,0 0-1 16,0 0-8-16,0 0-21 15,0 0-72-15,-13-4-193 16,0-14-430-16</inkml:trace>
  <inkml:trace contextRef="#ctx0" brushRef="#br0" timeOffset="4586.89">18525 7293 1512 0,'0'0'211'15,"0"0"-154"-15,0 0-10 16,0 0 77-16,0 0-5 16,0 0-29-16,0 0-8 15,2 0-17-15,-2 0-14 16,2 2 0-16,3 0-8 15,5 2 32-15,13 6 17 16,10-4-1-16,12-2-8 16,8-2-29-16,5-2-23 15,2-4-11-15,5-2-4 0,-7-2-8 16,-2 0-1-16,-7 2-1 16,-11 2-6-16,-11-2 0 15,-14 4 0 1,-9 2-7-16,-8 0-17 0,-7 2-57 15,-18 4-35-15,-16 4-25 16,-17 8 20-16,-14 2 64 16,1-2 39-16,1 0 18 15,11-2 1-15,15-4 8 16,13-2 15-16,18-4-4 16,11-4-4-16,17 0-10 15,13 0 15-15,14 0 21 16,20-2 6-16,7-2-28 15,6-2-5-15,-2 2-2 0,-2-2-1 16,-9 0 12-16,-3-2 30 16,-5 4 15-16,-8-2 5 15,-6 2-8-15,-12 0-8 16,-6 0-13-16,-12 0 0 16,-6 0 3-16,-2 2-9 15,0 0-15-15,-2 0-24 16,-3 2-13-16,-4 0-127 15,-14 4-229-15,-124 30-487 16</inkml:trace>
  <inkml:trace contextRef="#ctx0" brushRef="#br0" timeOffset="6167.65">3964 9126 1416 0,'-2'0'232'0,"2"0"-122"15,-2 0-2-15,2-2 39 16,2 2 0-16,0 0-56 15,1 0-32-15,-1 0-16 16,-2 0-17-16,2-2-5 16,-2 2 9-16,4 0-9 15,8 2 16-15,3-2 19 16,8 2 7-16,3-2-14 16,6 0-5-16,5-2-17 15,1 0-11-15,5-5-8 16,-1 3-7-16,3 1 0 0,-3-1 4 15,-4 1-5-15,-9 2-6 16,-5 2-10-16,-13 4-44 16,-9 3-36-16,-6 8-5 15,-13 8 10-15,-14 4-26 16,-12 10-48-16,-8-4 54 16,-9 0 69-16,2-4 42 15,2-2 19-15,0-4 47 16,10-4 21-16,9-4 9 15,20-8-18-15,8-4-22 16,9-4-20-16,9 0-15 16,8 0 12-16,12-4 19 0,14-2 5 15,3-8-18 1,6 2-10-16,2-3-8 0,-4-2 0 16,0 5 18-16,-8 0-2 15,-1 0 5-15,-8 2 2 16,-9 2-5-16,-6 4-3 15,-7 2-2-15,-9 0-13 16,-4 4 3-16,-1-2 8 16,-3 2-4-16,2 0-10 15,-9 0-10-15,-3 2 7 16,-7 2-4-16,-8 4-11 16,-5 2-42-16,-1 10-123 15,3 6-185-15,-26 51-467 16</inkml:trace>
  <inkml:trace contextRef="#ctx0" brushRef="#br0" timeOffset="7153.37">7960 8917 1657 0,'0'0'482'0,"0"0"-415"15,0 0-4-15,0 2 90 0,2-2 3 16,-2-2-55 0,2 2-56-16,7 0-12 0,9 0 19 15,11-2 4-15,11 2-31 16,-3-2-16-16,4 2-7 15,-5 2-2-15,-7 2 0 16,-3 4-36-16,-10 4-62 16,-5 8-86-16,-18 10-43 15,-8 9-76-15,-19-2-64 16,-9 4 89-16,-3-9 278 16,-1-6 45-16,1-6 171 15,5-4-4-15,12-6-55 16,16-4 11-16,9-2-37 15,12-6-55-15,15 0-22 16,10-8 33-16,17-4 5 16,2-4-29-16,2-2-15 0,-5-1-6 15,-2 3 6-15,-7 4-6 16,-2-1-8-16,-5 4-7 16,1 1-4-16,-7 2-16 15,-5 4-5-15,-7 1-2 16,-4-1 1-16,-8 1 0 15,-3 3 8-15,-1 0-3 16,-1 0 4-16,-4 3-10 16,1-3-3-16,-1 0 3 15,-6 0 0-15,-1 4-9 16,-7-3-75-16,5 8-123 0,-4-1-104 16,-20 24-447-1</inkml:trace>
  <inkml:trace contextRef="#ctx0" brushRef="#br0" timeOffset="11759.91">14218 6034 1592 0,'-2'0'201'0,"2"0"-97"0,0 0-5 16,0 0 42-1,0 0-20-15,0 0-43 0,2 0-19 16,-2 0-5-16,0 0-18 16,0 0-5-16,2 1 1 15,9 2 1-15,5 1 27 16,9 6 7-16,8-2-2 16,9 0-20-16,12 3-14 15,2 0 2-15,2-4-1 16,11 0-7-16,-1-5-5 15,1-4-7-15,5 0-4 16,-7-4 2-16,0 0-10 0,2 0 5 16,-3-3-5-16,6 2 0 15,4-1 0-15,0 0-1 16,-1-1 1-16,1 4-1 16,-2-1 1-16,-12 2-1 15,-4-3 0-15,-9 3 0 16,-7 1 1-16,-2-1-1 15,1 1 0-15,1-1 1 16,0-2 0-16,-1 1-1 16,3 1 0-16,5 0 0 15,2-3 1-15,7 1-2 16,0 2 2-16,-2-2-1 16,0 2 0-16,-6-4-6 15,-2 4 6-15,-4-2-1 16,-4 1 1-16,-2 0 0 0,-7-5 1 15,-2 4-1-15,2-2 0 16,3-2-1-16,3 2 1 16,5 0 0-16,1 2-1 15,-1 2-1-15,-1 0 2 16,1 2-1-16,-6-2 1 16,-1-2 0-16,-2 4-1 15,-1 0 1-15,-6 2-1 16,1-2 1-16,-4 0 0 15,-6-2 0-15,-1 2 0 16,0 0 1-16,2 0-1 16,0-2 0-16,-1 0 1 15,1 0-1-15,2 2 0 0,-4-2-1 16,3 2 1 0,-3-2 0-16,7 0 0 0,-4-2 1 15,8 0-1-15,0 2 0 16,2-4 1-16,0 2 0 15,-6 2-1-15,0 0 0 16,-4 0 1-16,1-4-1 16,-5 2 0-16,-1 0 1 15,3-4 1-15,-3 0 4 16,3-4-6-16,4-2 0 16,3-4 0-16,0-2-1 15,1 0 1-15,-3 4 0 0,-3 1 0 16,-6 2 0-1,-5 0 1-15,4 1 5 0,-5-2-4 16,-1-4-1-16,0-2 8 16,-1-2-9-16,0-2 1 15,-1 0 7-15,1-2-8 16,1-4 6-16,-4-1-5 16,0 0 8-16,1-2 0 15,-3 5 0-15,0 1 2 16,0 0 1-16,-3-1-3 15,-1 2-3-15,-2 0 6 16,-1 0-11-16,0 2 8 16,-2-2 0-16,1 4 0 15,1 4 0-15,-5-1 3 16,1 2-10-16,3-3 6 0,-8 1-7 16,3-3 8-16,-3 2-9 15,-4 0-2-15,0 2-11 16,-9-2 12-16,-2 0 0 15,-5 0 0-15,-7 2-5 16,-3 0 6-16,-3 0 0 16,-4 0 1-16,-1 4 5 15,-4 0-5-15,0 0 5 16,0-1-4-16,-4 2-1 16,-1-2-1-16,-3 6-1 15,-5-1-8-15,-1 3 9 16,-4 0 6-16,-4-4-6 15,0 4 0-15,-7-4 0 0,-2 5-1 16,-3-2-7-16,1 0 8 16,0 2-6-16,-3 0-7 15,3 4 12-15,-1-2-7 16,-1 4 2-16,-1 2 6 16,-6 2-6-16,-1 4 0 15,-3 0 6-15,2 6-1 16,-1-1 0-16,0 2 1 15,12 0 0-15,2 2 0 16,5 2 0-16,3 2 0 16,-1-1 0-16,0 11 1 15,-3-1 0-15,-2 2-1 16,0 4-1-16,0 2-1 0,3 4-7 16,-1-2 9-16,4 7 7 15,4 0-6-15,7 5-1 16,8 5-5-16,11 3-4 15,10 4 9-15,7 12-1 16,13 4 2-16,3 5 3 16,9 1-4-16,9-8 0 15,7-8-1-15,11-1 1 16,4-9 2-16,9-6 10 16,10-2-6-16,7-2 3 15,10-2 12-15,13-2-11 16,10 1 5-16,4-5 0 0,2-7-13 15,-1-4-1 1,-1-7 13-16,-3-4-14 0,-8-10 0 16,-10-2 12-16,-2-8-12 15,-12-4 0-15,-8 0 0 16,-3 0 0-16,-16 1 0 16,-7 4 1-16,-7-3-1 15,-7 4 1-15,-2 0 7 16,0 0-7-16,0 0-1 15,0 0 0-15,0 0-1 16,2 0 1-16,0 0-1 16,4-2-8-16,2 2-42 15,5-2-147-15,6 2-259 16,31 0-221-16</inkml:trace>
  <inkml:trace contextRef="#ctx0" brushRef="#br0" timeOffset="13313.47">15945 3685 1550 0,'-9'-8'198'0,"-1"2"-154"16,-9-12 10-16,4 0 39 15,3-2 31-15,1-2-26 16,6 2-2-16,5-2-30 15,5-2-18-15,8-2-24 16,8-8 0-16,14 2 1 16,14-4-2-16,13 4-8 15,10 3 0-15,1 10 4 0,1 6 7 16,-9 17-13 0,-10 9 8-16,-8 9-15 15,-12 6-6-15,-10 13 15 0,-8 10-5 16,-9 9 4-16,-12 0 17 15,-12 3-7-15,-3-9-6 16,-2-8 11-16,0-5-16 16,1-2 10-16,7-3-23 15,2-8 0-15,4-2 0 16,4-4-1-16,6-2-6 16,6 0-1-16,2-6-11 15,10-2-20-15,0-4-50 16,8-4-107-16,2-4-148 0,41-6-233 15</inkml:trace>
  <inkml:trace contextRef="#ctx0" brushRef="#br0" timeOffset="13660.13">16653 4155 1596 0,'0'0'279'15,"0"0"-231"-15,2 0-2 16,1 0 109-16,3 0-74 16,6-2-26-16,3-1 7 0,5-1-7 15,-1-3-14 1,-4 0 16-16,-7-1 21 0,0 5 3 16,-4-1 1-16,-8 4-5 15,1 0-14-15,-2 0-26 16,-3 4-16-16,-3-1 2 15,-5 1-11-15,5 3-11 16,2-3-1-16,9-2-8 16,3-2 6-16,-1 0-5 15,0-2 7-15,0 2 1 16,0-2-1-16,-2 0-9 16,2-1-75-16,-4-1-148 15,-33-15-398-15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50:40.945"/>
    </inkml:context>
    <inkml:brush xml:id="br0">
      <inkml:brushProperty name="width" value="0.05292" units="cm"/>
      <inkml:brushProperty name="height" value="0.05292" units="cm"/>
      <inkml:brushProperty name="color" value="#FF0000"/>
    </inkml:brush>
  </inkml:definitions>
  <inkml:trace contextRef="#ctx0" brushRef="#br0">21439 2304 978 0,'3'-4'330'0,"-3"2"-208"0,0-4-25 15,2 0-53-15,0-4 71 16,0 1-34-16,1 2-13 16,-1 0-7-16,-2 2 17 15,0-1-12-15,0-2 23 16,-2 4-29-16,2-2-5 16,-3 2-8-16,3 0-8 15,-2 0-14-15,0 1 14 16,-3 1 26-16,3-2 8 15,-3 4-14-15,1-4-35 16,-7 4 4-16,-3 0-28 16,-3 4 1-16,-12 10-5 0,-2 11 10 15,-7 7-5-15,1 8 7 16,2 4 1-16,8-2-8 16,8 0 0-16,5-2-1 15,10-8 1-15,6-4-2 16,4-4 2-16,4-6-1 15,1-6 6-15,-1-3 1 16,9-5 2-16,-1-4 3 16,5-4-11-16,0-2 5 15,4-9 0-15,-2 5 0 16,-6-1 0-16,-7 3 9 16,-6 4-7-16,-6 4-8 0,0 1-5 15,0 3-8-15,0 6 13 16,0 12 13-1,0 3 10-15,0 7-11 0,0-4-11 16,0 0 4-16,3-4-5 16,1-4-10-16,-2-2-95 15,-2-6-384-15,-2-24-869 16</inkml:trace>
  <inkml:trace contextRef="#ctx0" brushRef="#br0" timeOffset="407.58">21720 2490 1463 0,'0'4'252'0,"-2"4"-159"16,-5 2 1-16,7 6-35 16,0-2-10-16,7 3 4 15,-2-3-2-15,3-6 21 16,3-1 12-16,1 1-20 16,3-5 11-16,-1-3 9 0,1-3 5 15,1-1-23 1,-5-1 7-16,-5-4-5 0,-2 0-5 15,1-4-26-15,-5-1-10 16,-5 2 2-16,-1 1-8 16,-5 2-13-16,-9 3-8 15,-1-2-18-15,-7 6 6 16,2 2-69-16,1 0-70 16,11 2-92-16,7-2-125 15,28-6-446-15</inkml:trace>
  <inkml:trace contextRef="#ctx0" brushRef="#br0" timeOffset="696.15">22010 2252 1650 0,'0'0'272'0,"0"-3"-71"16,-3 6-50-16,1-3-80 16,0 8-46-16,-4 10 43 15,-4 8 32-15,1 12-4 16,3 4-30-16,-1 0-7 16,7 0-23-16,0 0-14 15,3-1-2-15,1-4-14 0,-4 2-5 16,0-9-1-16,-4-5-54 15,-2-4-188-15,-11 5-334 16</inkml:trace>
  <inkml:trace contextRef="#ctx0" brushRef="#br0" timeOffset="1172.22">22230 2212 1564 0,'0'0'224'0,"0"4"-101"15,-2-3-48-15,0 6-27 0,-3 4 28 16,1 7 20-16,0 5-9 15,4 1-12-15,0 2-22 16,0 2 20-16,4 4-13 16,-2 0-18-16,0 0-1 15,3 2-23-15,-3-2-11 16,0 3-5-16,-4-5-4 16,2-5-1-16,-2 1-88 15,-5-3-134-15,1-7-141 16,-15-6-765-16</inkml:trace>
  <inkml:trace contextRef="#ctx0" brushRef="#br0" timeOffset="1368.16">22186 2472 1381 0,'4'-2'345'0,"7"0"-225"15,7 0 12-15,9 0-17 16,6 2-32-16,1 0-38 16,-1 2-23-16,3 2-22 15,3-2-46-15,38-10-528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06:31.907"/>
    </inkml:context>
    <inkml:brush xml:id="br0">
      <inkml:brushProperty name="width" value="0.05292" units="cm"/>
      <inkml:brushProperty name="height" value="0.05292" units="cm"/>
      <inkml:brushProperty name="color" value="#FF0000"/>
    </inkml:brush>
  </inkml:definitions>
  <inkml:trace contextRef="#ctx0" brushRef="#br0">9497 1434 451 0,'0'1'977'0,"0"-2"-775"15,-2 1-106-15,2 1 0 16,0-2 36-16,0 1-40 15,0 1 1-15,0-1-6 16,2-1-11-16,-2 1-14 16,0-3-11-16,0 3-17 15,0 0-4-15,2 3-9 0,-2-3-3 16,-2 0 3-16,2 0-12 16,0 0-9-16,0 0 1 15,0 0-1-15,11-3 6 16,-5 3-6-16,6-1 0 15,-3 1 7-15,1 0-6 16,2-4 4-16,1 4-4 16,-2-3-1-16,3 3 1 15,2 0 8-15,1 0-8 16,2 0 0-16,0 0 0 16,-1 0 0-16,2 3 4 15,-2-3-5-15,2 4 0 16,-5-3 1-16,4-1 0 15,-2 4 6-15,-3-4-1 0,1 3-5 16,-1-3 6-16,-6 0 1 16,-1 0-8-16,-3 1 0 15,0-1 6-15,2 2-5 16,-6 1 0-16,2-3-1 16,0 0 1-16,0 0 0 15,3 1-1-15,-1-1 1 16,0 3-1-16,-2-3 0 15,4 1 0-15,-2 3 6 16,-2-1-5-16,7-1-1 16,-5-2 1-16,4 0 0 0,-2 0-1 15,0 1-1-15,3 2 1 16,5-3 1-16,1 1 4 16,3-1-5-16,2-1 0 15,2 2 2-15,3-2-1 16,0 2-1-16,-4-1 0 15,2-1-1-15,-3 1 1 16,1-3 1-16,-2 2 0 16,1 1-1-16,0 0 1 15,2-2-1-15,1 2 1 16,2-3-1-16,-2-1 2 16,6 3-2-16,-2-3 1 15,0 1 0-15,2 1 0 16,0 1 0-16,-2 1-1 15,2-3-4-15,0 2 4 0,-5-2 1 16,3 2 0-16,-3-6-1 16,5 4 1-16,0-1-2 15,-2-3 1-15,4 3 0 16,-1 0-1-16,-4 2 1 16,6 1-1-16,-6 1 0 15,-2-3 0-15,3 2 0 16,-2-2-1-16,-3 1-8 15,3 0 10-15,-8 2-1 16,6-2 1-16,-7 2-1 16,3 0 1-16,2-2-1 15,-4 4-1-15,3-4 2 16,1 4-1-16,2-2 0 16,0 0 1-16,2 0 0 0,2 0 0 15,-7 0 0-15,2 0 0 16,-4 2 0-16,-1-2 0 15,-1 0-1-15,-3 0 1 16,5 0 0-16,-3 0 0 16,4-2 0-16,3 2 0 15,-2 2 0-15,6-2 0 16,-1-2 6-16,0 2-6 16,-1-2 0-16,-2 2 0 15,5-2-1-15,-4 2 1 16,1-4-1-16,0 4-6 15,-4-1 1-15,3-2 0 0,-6-1 4 16,4 2-5-16,1 0 6 16,2-2 0-16,1 2-5 15,1 2 5-15,1-6 0 16,2 6-4-16,0-2 4 16,-6-2 1-16,1 2 0 15,-6-4-1-15,4 2 0 16,-4-2 0-16,2 0-7 15,-2 0 2-15,-5 0 5 16,2 0 0-16,-3-2 0 16,-3 2 0-16,-3-4-1 15,4 2 2-15,-1-2-1 0,-3 0 1 16,0 2 1 0,4-4-1-16,1 4 0 0,-3 0-1 15,2-2 1-15,-3 2-5 16,1 2 5-16,2-2 1 15,-4 0 1-15,1 2-1 16,-3-2 1-16,-2 0-2 16,3-1 1-16,-3-2-1 15,3 0 1-15,-4 2 0 16,7 3-1-16,-4 2 1 16,-2-2-1-16,0-1 0 15,-2-1 1-15,0-2 0 16,0-4-1-16,-2-1 1 15,2 0 1-15,0-5-2 16,-2 6 12-16,2 2-11 0,0-2 5 16,0 6 7-16,0-2-11 15,0-4 7-15,-2 2 0 16,-3-2 3-16,0 2-5 16,1 2 2-16,-3-6 2 15,3 4-11-15,-2-8 1 16,-1 4 12-16,0 6-7 15,-2-4 6-15,3 6-12 16,-3-6 2-16,1 4 16 16,0-7-12-16,-3 6-6 15,1-3 4-15,4 3-4 16,-3 0 6-16,3-1-5 16,-4-2 0-16,2 1 10 0,-1-1-5 15,-2 1-6-15,-5 0 1 16,1 1-1-16,-3 2 0 15,-7-4-9-15,-4 4 8 16,0-4 1-16,-4 4-1 16,-1-2 1-16,1 2 1 15,4 4 0-15,0-2-1 16,2 2 9-16,2 2-8 16,2-2 0-16,0 2-1 15,-2 0-3-15,5-2 3 16,-4 2 5-16,-3 0-5 15,3-2-1-15,-5 0-13 0,0 4 8 16,-2 0 6-16,-3 0 0 16,-1 0 1-16,-3 0 0 15,-1-2-1-15,2 2 10 16,-1-4-8-16,5 4-2 16,-3-2 0-16,3-2 3 15,2 4 2-15,-6-2-5 16,6-4 0-16,-2 6 8 15,-3-4-7-15,1 2 4 16,1 0-5-16,-1-2-1 16,-5 6-5-16,-1-2 6 15,-1 2-9-15,-1 0 8 16,1 0 1-16,-2 2 0 16,-3 2-1-16,-2 0 0 15,0-2 0-15,2 0 1 0,1 2-8 16,5 0 8-1,1 0-6-15,5 4 6 0,6-4 1 16,-3 0-1-16,3-2 1 16,2 2-2-16,0 2 1 15,-1-2 0-15,0 2 0 16,-7-2 0-16,2 2 7 16,0 4-6-16,-3-2-1 15,3 2 0-15,-7 0 1 16,-2 0-1-16,3 2-2 15,0-2 2-15,1 2 0 16,4 0 1-16,6 0-1 16,3-1 0-16,2 2-1 0,1-1 1 15,2 4 0-15,2 1 0 16,-2-2 1-16,5 3-1 16,-1 0 1-16,-2 0-1 15,2 0 0-15,3 0 0 16,-1-1-1-16,6 1 0 15,-1-2 1-15,3 4-1 16,-4 4 0-16,6-2 0 16,1 0 0-16,1 0 0 15,2 2 0-15,0 0-1 16,2 2 2-16,5 1-2 16,5-1 1-16,-4-1 1 0,3 1-1 15,1 3 1 1,3-1 0-16,-3-2 0 0,-1-2 0 15,4-2-6-15,-1-4-4 16,-4-2 10-16,4 0 1 16,-3-4 10-16,-2 4-11 15,2-4-1-15,0-2-1 16,-1 2-4-16,-2-4 2 16,3 0 2-16,2 2 3 15,1-4-1-15,2 0 9 16,4-1-1-16,-2 0-8 15,1-1 1-15,-3 0-1 16,-3-2 0-16,3-2 0 0,-5-2 1 16,0 2 0-1,-1 0 0-15,-2-2-1 0,1 2-6 16,-2 0-4-16,0 0-28 16,-3 0-64-16,2 0-82 15,2-2-140-15,11-7-292 16</inkml:trace>
  <inkml:trace contextRef="#ctx0" brushRef="#br0" timeOffset="6612.22">21069 1175 1111 0,'-3'2'197'16,"3"-2"-100"-16,0 0 10 15,0 0-26-15,0-2-29 16,-1 4-5-16,2 0 1 16,-1-2 6-16,0 0-12 15,-1 0-9-15,1-2-6 16,0 2 6-16,0 0-5 16,1 2 13-16,-1-2-22 15,0 0 13-15,0 2-17 16,3-2 0-16,0 2 15 15,1 0-15-15,3 4 7 16,-3-4-5-16,3 0-7 16,-4 0-9-16,5 2 4 15,-1-2-4-15,-1 0-1 0,3 0 0 16,1 0 9-16,-2 0-4 16,-1-2-4-1,3 4-1-15,0-2 1 0,-1-2-1 16,-1 0 6-16,0 0-6 15,-2 2 1-15,1 0 0 16,-1-2 0-16,-2 2 1 16,2-2-1-16,-2 0 4 15,0 2-5-15,3-2 0 16,-1 2 0-16,4 2 2 16,-1-2-2-16,-3 4 0 15,1-4 0-15,2 0 0 16,-2 0 1-16,-1 0-1 0,1 0 0 15,-1 0 6-15,-1-2 0 16,2 4-4-16,-3-4-1 16,3 2 11-16,-1 0-12 15,-2 2 9-15,2-4-1 16,-2 0-2-16,0 2-5 16,1-2 0-16,1 2-1 15,4-2 1-15,-4 2 1 16,3-2-1-16,-3 2-1 15,4-2 1-15,1 4 0 16,-3-2 13-16,2 0-14 16,1 0 13-16,-1 0-12 15,0-2 1-15,-1 0 4 0,-1 0 4 16,-1 0-10 0,5 0 1-16,-4 0 0 15,1-2-1-15,0 2 1 0,-2 0 0 16,2 0 0-16,-3 2-1 15,1-2 1-15,0 0 0 16,2 4-1-16,-3-2 1 16,6 0 0-16,-1 0 5 15,-1 0 0-15,4-2-5 16,-3 0 11-16,-2 0-2 16,0 2-8-16,0-2-2 15,0 4 10-15,0-4-9 16,0 0 0-16,2 0 8 15,0 0-7-15,2 0 5 16,0 2-5-16,1-2 4 16,-1 2 1-16,1-2-6 0,-3 0 6 15,5 2-6-15,-5-2 0 16,-1 4 5-16,4-2-6 16,-5 0 8-16,0 0-7 15,0 0-1-15,-2-2 1 16,4 2 0-16,-2-2 5 15,0 0 0-15,2 2-5 16,0-2 0-16,-2 0 0 16,2 0 0-16,-3 2 6 15,4-2-7-15,-3 0 0 16,-3 2 0-16,4-2 1 0,-2 2 0 16,3 2 5-16,-1-4-6 15,-2 2 1-15,1-4 0 16,5-2 0-16,-5 4 0 15,1 0 0-15,4 0 5 16,-1 0 2-16,1 0-3 16,1 0-4-16,1 0 15 15,0 0-7-15,-4-2 1 16,2 0-9-16,-1 0 1 16,3 0 4-16,-1 0-5 15,2-2 8-15,0 2-7 16,-1-4 5-16,-4 2 4 15,5 2 1-15,-4-4-11 16,1 2 6-16,1-4-5 16,1 2 8-16,-1 0-9 0,8 0 1 15,-3-2-1-15,1 2-1 16,2 0 0-16,2-4 0 16,-3 4 0-16,-2 0-1 15,2 0 1-15,-3-2 0 16,-4-2 2-16,5 4-2 15,-5-6 1-15,6 2 0 16,-4-2-1-16,5-1 0 16,-5-2 0-16,2 1-1 15,1 0-7-15,-1-2 7 16,2-2-8-16,-3 0 1 16,3-5 2-16,-4 3 5 15,1 0-9-15,-3 0 8 0,-3 4 1 16,1 0-1-1,-4 4 2-15,-2 2-1 0,0 2 1 16,-3-6 0-16,-2 6 0 16,0-6 0-16,0 4 1 15,-2-2 7-15,0 0-8 16,0 0 0-16,-2 0 8 16,2-2 1-16,-2 2-3 15,0-6-5-15,2 3 5 16,-4 2-4-16,4-1-1 0,-3 4 0 15,1-4 1 1,0 0 4-16,-1 3-6 0,1-3-1 16,0 6 1-16,-3-2 14 15,3 0-1-15,-4 2-4 16,-1 0 5-16,2-2 2 16,-1 0-15-16,1 1 10 15,-1-2-10 1,-1 3 9-16,0-2-8 0,0 4 2 15,3 2-2-15,-2-4-2 16,1 4 1-16,-1-2 0 16,1 2 6-16,-6 0-2 15,0-4-4-15,2 0-1 16,0 2 1-16,2-4 0 16,-4 2 11-16,2 2-10 0,0-4 5 15,-2 6 1 1,0-2-2-16,2-4-6 0,-2 4 6 15,-1 0 0-15,-5-2-5 16,3-2 0-16,-3 4 8 16,3-2-9-16,-1-1 0 15,-3 4 6-15,-1 1-5 16,0 0-1-16,1-2 0 16,1 0-1-16,-6 2 1 15,5 0 0-15,-2 1 0 16,2 2 0-16,1-5 1 15,-1 6-1-15,3-2 1 16,-6 0-1-16,3 0 6 16,-1 0-5-16,2-1 0 15,-3 2 0-15,3-2-1 0,-4 0 0 16,2 3 0 0,-4-4 0-16,5 0 0 0,-1 4 0 15,-6-3 0-15,0-1 0 16,4 4 0-16,-2-1 0 15,1-2-1-15,-3 6 0 16,5-3 1-16,-2 0-1 16,-1 1 0-16,1-1 1 15,0 3-8-15,0-2 8 16,-1 3 2-16,-2 3-2 16,1-5 1-16,0-1-1 0,-5 3-1 15,4-4 1 1,-4 3-1-16,0-1 0 0,2-2 1 15,1 0-1 1,-1 0 1-16,3 0 0 0,-3 2-1 16,2 0 0-16,-1 2 0 15,1 1 1-15,5-2-1 16,0-1 1-16,2 0 0 16,1-2 0-16,-2 2 0 15,0-2 0-15,-2 2 0 16,1 1 0-16,-2 0 0 15,0 5 0-15,-1-6-1 16,1 4 1-16,0-3 0 16,0 2 1-16,-3 3-1 15,0-4-1-15,4 2 1 16,-4 0 1-16,5 0 0 0,-2 0-1 16,-1 0 0-16,-1 4 0 15,1-2-6-15,-4 0 6 16,-2 2 0-16,6-2 0 15,-4 0 1-15,6 4 0 16,-1-4-1-16,2-2 0 16,0 4 0-16,3 0 0 15,-4 2 0-15,3 6-1 16,-1-2 1-16,3 0 1 16,3 2-1-16,-1-6-1 15,5 0 1-15,0 1 0 0,0-1 0 16,0-1 0-1,1 3-5-15,1 1 4 0,3 1 2 16,-1 2-1-16,2 2 0 16,1 2-1-16,2-2 1 15,0 0 0-15,0-2 1 16,2 2-2-16,1-8-7 16,-1 4 7-16,3-2 1 15,1-4-1-15,-1 6 0 16,8-4-6-16,1 2 7 15,4-2 6-15,8 2-6 16,1-2 1-16,-1 4-1 16,4-8 8-16,-1 5-7 15,-5-8 1-15,3-1 4 16,-2-1-5-16,-1 3 0 0,-2-5 0 16,-1-1 1-1,-6 3 5-15,5-2-7 0,-5 2 0 16,3-3 2-16,0 0-1 15,-4 0 0-15,3-3 6 16,-5 6-6-16,-4-6 6 16,1 6-5-16,-7-3-1 15,2 0 6-15,-4 1-7 16,0-1 1-16,3 0 1 16,-3 0-2-16,0-1 1 15,3 2 5-15,-3 2-6 16,0-1 2-16,2-1-2 0,-2-2 1 15,2-1 5-15,-2 2-5 16,2 0 8-16,-2 2-1 16,0-4 7-16,-2 2-3 15,2 0 1-15,-2 0 2 16,2 2-4-16,2-1-4 16,-2-1-6-16,0-1 6 15,0 1-7-15,0-2-1 16,0 4 1-16,0-2-1 15,0 1 0-15,-2-1 0 16,4 0 1-16,-2 0 0 16,0 0 0-16,0 0-1 15,0 0 2-15,0-1-1 0,-2 1 1 16,2 1 0 0,0-1-1-16,0 3 6 0,0-6-6 15,0 3 6-15,0 0-5 16,0 0 0-16,0 0 1 15,0 0-1-15,0 0 0 16,0 0 0-16,0 0-1 16,0 0 1-16,0 0-1 15,0 0-1-15,0 0-15 16,0 0-47-16,0 0-50 16,-14 7-167-16,-64-24-447 15</inkml:trace>
  <inkml:trace contextRef="#ctx0" brushRef="#br0" timeOffset="15814.03">10499 1421 1155 0,'-4'-1'148'0,"4"1"-148"16,0 0-78-16,-4 0-208 15</inkml:trace>
  <inkml:trace contextRef="#ctx0" brushRef="#br0" timeOffset="17095.59">21660 1263 868 0,'0'0'186'0,"0"0"-87"16,0 0 1-16,0 0-31 16,0 2-55-16,0-4-14 15,2 2-132-15,-2-4-144 0,13 0-402 16</inkml:trace>
  <inkml:trace contextRef="#ctx0" brushRef="#br0" timeOffset="17213.86">21677 1251 591 0,'0'-2'311'0,"0"2"-133"16,3 0-76-16,-3-2-75 15,2 0-27-15,0 0-63 16,12-8-217-16</inkml:trace>
  <inkml:trace contextRef="#ctx0" brushRef="#br0" timeOffset="17363.49">21771 1211 703 0,'0'4'188'0,"-2"-8"-188"15</inkml:trace>
  <inkml:trace contextRef="#ctx0" brushRef="#br0" timeOffset="31080.86">20269 1552 948 0,'0'0'224'0,"0"2"-127"16,0-4-43-16,0 2-24 15,0 0-13-15,0-2 14 16,0 4 2-16,0 0-3 15,3-4 0-15,-1 2 27 16,-7 0-1-16,5 0-14 16,0 0-3-16,0 0 9 15,0 0-12-15,0 0 7 16,0 0 8-16,0 0-4 0,0 0-19 16,0 0-16-1,0 0-6-15,-2 16-4 0,2 0 32 16,0 4-20-16,0 0-13 15,2-4 5-15,-2-2-6 16,3-4-13-16,-3-2-26 16,0-4-99-16,-3-2-97 15,-8-4-285-15</inkml:trace>
  <inkml:trace contextRef="#ctx0" brushRef="#br0" timeOffset="32870">20285 1453 1101 0,'0'0'223'16,"2"0"-134"-16,-2-4-22 15,2 4-5-15,1 0 13 16,1 4-11-16,-2-4 16 16,-2-4-28-16,0 4 7 15,0 0-2-15,0-1-18 16,0 2 1-16,0-1-8 16,0 4-11-16,0-4-8 0,0 0-7 15,0 0 3-15,0-4 3 16,0 4 3-16,0 0 5 15,0 0 1-15,0 0 3 16,0 0-14-16,0 0-9 16,0 0-1-16,0 0 0 15,0 0-1-15,0 0 0 16,0 0-6-16,0 0 6 16,0 0 0-16,0 0 0 15,0 0 1-15,0 0-6 16,0 0 0-16,0 0 0 15,0 0-3-15,0 0 9 16,-6 13 1-16,6-9-1 0,0 0 0 16,0-3 0-1,-3 6 1-15,3-1-1 0,0 2 0 16,-2 3 1 0,0 0 0-16,2 1-1 0,2-4 1 15,-2 0 0-15,2-2 0 16,-2-4 0-16,0 0 5 15,3 0 0-15,-3 0-5 16,0 0 13-16,0 2-8 16,0-2-6-16,0-2 0 15,-3 2 1-15,6 0 1 16,-3 2-1-16,0-4 1 16,0 2-1-16,2 2 0 15,-2 6 10-15,2 6 1 0,0 4-11 16,0 0 0-16,1-4 1 15,-1-2-1-15,1-4 0 16,-1-6 9-16,-2 0-9 16,0-8 6-16,2 4 4 15,-2 0 4-15,0-2-8 16,0 2 1-16,0 0 5 16,0 0 1-16,0-4 4 15,2-2-18-15,0-10-3 16,3 0-21-16,-3-6 12 15,0 0 6-15,-2-2-17 16,-2 2 5-16,4-2 9 16,-2 0 3-16,2-1 0 0,0 3-6 15,4 2-6-15,-2 7 9 16,0 3 0-16,-2 2 9 16,3 1-1-16,-1 4 0 15,8 0-5-15,-4 2 5 16,5 2-6-16,-1-1 6 15,5 3 1-15,-1-2 0 16,2-1 0-16,2 6 1 16,5-6 1-16,-3 4-2 15,6-1 2-15,3 1-1 16,-1-3 7-16,4 2-1 16,-1-2-5-16,5 1 7 15,-1-4 4-15,4 2-7 0,8-1 3 16,-4-2-1-1,3 3-7-15,-4 0 1 0,4-1 4 16,-2-2-5-16,1 2 0 16,-3 1 11-1,6 0-6-15,-3 0 0 0,-3-3-5 16,6 2 0 0,0-2 0-16,4-3 0 0,8 2 0 15,-2-2 1-15,7 2-1 16,-5-4 4-16,5 7-4 15,-7 1-1-15,3 0 0 16,-5-3 0-16,2 3 1 16,-2 0-1-16,2-2 0 15,0 2 0-15,1-2 0 16,-1 2-1-16,-4-2 1 0,-6 2 0 16,2 0-1-16,-1-2 1 15,-2 2 0-15,-2-2 1 16,-1 0-1-16,4 2 0 15,4-2 0-15,1 2 0 16,3 0 0-16,0 0 1 16,2 2-1-16,0 0 0 15,2 0 1-15,-1 0-1 16,-6-2 0-16,3 0 0 16,-8 0 0-16,-2 0 0 15,-4-2 0-15,-3 2 1 16,1-2-1-16,-2 0 1 0,3 0-1 15,-1 2 0-15,-3-1 0 16,-2 1 1-16,-6 1-1 16,-9-1 1-16,-4 0-1 15,-9 0 0-15,-5 0 1 16,-2 0 11-16,-2 2 0 16,2-2 11-16,-2 0-5 15,0-2 3-15,0 2 0 16,-2 0-2-16,2-1-1 15,0 2 0-15,-2-1 3 16,2 2-7-16,0 0 4 16,0-4 9-16,0 4-17 15,0 2-9-15,2 12 11 0,4 10 9 16,-2 10 7 0,2 8-11-16,1-1 5 0,-1-3 4 15,-1-8-11-15,0-6-2 16,-3 0-5-16,0-8 2 15,0-6-1-15,-2-2-8 16,3-6 8-16,-3-2-3 16,0-2-6-16,2 0 1 15,-2 0-1-15,0 0 0 16,0-2-36-16,0 2-79 16,-7 2-109-16,-5-2-125 15,-59-2-924-15</inkml:trace>
  <inkml:trace contextRef="#ctx0" brushRef="#br0" timeOffset="36245.22">1814 1824 912 0,'0'-1'583'16,"0"1"-489"-16,0 0-68 15,0 0 38-15,0 0-1 16,0-3-3-16,0 3-7 16,0 0-10-16,0 0-8 15,0 0-13-15,0 3-7 16,0-3-3-16,0 0 0 16,0 0 14-16,0 0 13 15,0 0-6-15,0 0-8 16,0 0-4-16,0 0-6 0,0 0-6 15,0 0-8 1,0 0 3-16,0 0-4 0,0 0-9 16,0 0-10-16,0-10 4 15,-2 7-9-15,2-2 23 16,-2 5-20-16,2-3 20 16,-2 2 1-16,2 1-7 15,-2 1 6-15,2 2 0 16,0-2 0-16,0 3 0 15,0 0-10-15,-3 6 11 16,1 8 6-16,0 0 3 16,4-1-8-16,-2-1 7 15,2-2-7-15,1-4 4 0,-1-2-4 16,-2 2-1 0,0-4 0-16,0-2 1 0,2 4-1 15,-2-2-1-15,2 2 1 16,0-2 0-16,0 2-11 15,3-4 11-15,-2-2-9 16,-3-2-1-16,0 0 10 16,0-2 0-16,0 2 0 15,0 0-1-15,0 2-5 16,2 0 4-16,0 0 2 16,0 0 0-16,3 2 1 15,-3 0-1-15,0-2-2 16,0 0 1-16,0-2 0 15,-2 2 1-15,2-2-1 16,0 0 1-16,-2 2-1 0,3-2-5 16,-3 4 6-1,2-2 1-15,1 2 5 0,1 2-6 16,1-2 0-16,-3 0 1 16,0-2 4-16,-2 0-4 15,0-2 5-15,-2 0 0 16,2 0 9-16,0 0 0 15,0-2-9-15,0 2 12 16,-2-4-4-16,-3-2-14 16,1-4-13-16,-1-2 12 15,0-4-8-15,1 0-12 16,-2-2 6-16,1-4-21 0,-4 0 15 16,2-4-24-16,1 2 17 15,1-1 7-15,3 1 10 16,0 5 11-16,2 2-10 15,2 5 8-15,-2 5 2 16,2 3-1-16,1 1-8 16,-1 3 8-16,0 0 0 15,0 0 0-15,0 0 0 16,5 3-18-16,-4-3 10 16,-1 1 9-16,0-1-11 15,0 3 11-15,0-3 0 16,3 1 0-16,1 1-1 15,3 2 1-15,3 0 0 0,-2-4 0 16,4 3 0-16,4-3 1 16,-2-3-1-16,-1 3 0 15,3-2 0-15,-3 0 0 16,1-4 0-16,2 5 1 16,0-6 0-16,4 5 0 15,0-2-1-15,2 0 1 16,5 0 9-16,0 0-4 15,7 0 5-15,5-2-5 16,3 0-5-16,5-4 0 16,0 4 10-16,0 2-4 15,-5 2 2-15,-1-2-8 16,-1 2 0-16,-2 2 1 16,3 0 13-16,1-4 12 0,3 2-12 15,2-4 4-15,0 2-8 16,-3-2-4-16,0 2-1 15,-2 0-5-15,-3 0-1 16,-4 0 1-16,-1 0 0 16,1-2 0-16,-3 2 0 15,-3 2 0-15,4-2-1 16,-1 2 0-16,2 0 0 16,0-2-1-16,-1 0 0 15,1 4-7-15,1-2-5 16,4 0-10-16,1 0-5 15,1 0 17-15,1 2-1 16,2 0-16-16,6 0-17 16,2 0-12-16,-2 0-12 0,2-2-51 15,0 0 7 1,-3 2 46-16,-2-2 2 0,0 2-74 16,-2 0 19-16,2 0-51 15,82-10-370-15</inkml:trace>
  <inkml:trace contextRef="#ctx0" brushRef="#br0" timeOffset="38210.94">19888 1734 955 0,'-2'10'263'0,"0"-2"-164"0,2 9 0 16,-2 1-44-16,2-4-16 15,0-5-21-15,0-5-17 16,2-2 44-16,-2-5 57 16,2-9-15-16,0-2-78 15,-2-9-3-15,0-7 1 16,-2 2 11-16,-2-2-1 15,0 0 16-15,-3 0 4 16,1 6 10-16,2 6 2 16,2 6-19-16,2 6 17 15,0 6-19-15,0 0-19 0,0 6-7 16,0 10 25 0,0 10 36-16,2 4-15 0,1 8-21 15,-2-4-5-15,7-2-4 16,-3-4-1-16,-1-11-11 15,0-6 1-15,-4-4 2 16,2-7-7-16,-2 0 7 16,0-3-9-16,-2 3-30 15,0-4-84-15,-4-24-204 16</inkml:trace>
  <inkml:trace contextRef="#ctx0" brushRef="#br0" timeOffset="42962.32">12358 1277 1253 0,'4'0'0'0,"-2"0"-51"15,17 16-183-15</inkml:trace>
  <inkml:trace contextRef="#ctx0" brushRef="#br0" timeOffset="48682.2">13264 1133 294 0,'0'-2'1220'0,"0"2"-1045"15,0-3-101-15,0 3-7 16,3 0-13-16,-3 0 11 15,0-1 13-15,0-2-20 16,0 0-14-16,0-1-8 16,0 2 10-16,0 0-5 15,0 4-4-15,-3-2 2 16,3 0-9-16,0 0-7 16,3 0-1-16,-3 2 4 0,0-2-11 15,0 0-2 1,0-2 1-16,0 4-14 0,2 4-1 15,5 8 1-15,2 12 51 16,6 16 3-16,-3 8-7 16,3 8-4-16,1 0-16 15,-5-6-9-15,2-5-7 16,0-3-4-16,-4-2-1 16,1-6 0-16,-4 2 0 15,-1-8-4-15,1-4-2 16,0-2 0-16,-1-1-30 15,-2-8-50-15,-3-1-46 16,-3-2-25-16,1-6-13 16,-7 5-29-16,-27-10-297 0</inkml:trace>
  <inkml:trace contextRef="#ctx0" brushRef="#br0" timeOffset="49652.33">13225 1638 1388 0,'0'2'333'15,"0"-2"-230"-15,0 0-44 0,0 0 8 16,2 0-4-16,2 0 2 16,3-2 7-16,-3 0-18 15,5 2-14-15,-4 0-5 16,-1 0 7-16,3 0-8 16,-1 2 7-16,4 6-19 15,0 2 5-15,1 6 9 16,3 6 12-16,-1 4-1 15,5 2-20-15,-3 0-8 16,1-2-10-16,-5-4-3 16,-2-4-5-16,1-1 5 15,-6-7-4-15,4-2-1 16,-3-2 8-16,-2-2-8 0,-2-2 5 16,2-2-5-16,-3 2-1 15,2 0 1-15,1 0 0 16,-1-1 0-16,0 2-1 15,0-3 1-15,0 0-1 16,0 2 1-16,-2-2 8 16,2-2-3-16,-2 2 7 15,5-3 5-15,1-2 6 16,4-1 24-16,3-8-13 16,-1 2-17-16,1-6-9 15,-3-3 9-15,2 2-18 16,-1-4 1-16,3 7-1 15,-6-2 0-15,1 4 1 0,1 2 0 16,-4 2-1-16,1 2 1 16,-7 2 0-16,2 4-1 15,-2-2 0-15,0 4 0 16,2 0 1-16,-2 0 0 16,0 0 0-16,0 0-1 15,0 4 6-15,0-8-6 16,0 8 0-16,-2-4 0 15,2-4-1-15,0 4 1 16,2-2 1-16,-4 4 0 16,2-2 0-16,0 0-1 15,0 0-2-15,0 0-4 16,0 0 6-16,-14-8-1 16,7 4 0-16,1 0 0 0,-3 0 1 15,-3 0-12-15,-5 2-5 16,-5 8-8-16,-7-2-8 15,-3 2 1-15,3 0 26 16,3-2 6-16,2 2 0 16,6-4 0-16,2 2 0 15,-2 0-18-15,3 0-10 16,3 2-13-16,2 0-16 16,3 0 8-16,2-2-37 15,1 4-8-15,-1-4-28 16,1 0-22-16,0 1-88 15,-15 8-232-15</inkml:trace>
  <inkml:trace contextRef="#ctx0" brushRef="#br0" timeOffset="129533.76">10337 1367 1633 0,'-2'2'527'0,"2"-2"-508"0,-3 0 16 15,3 0 104-15,0 0-58 16,0 2-54-16,-2-2 3 16,4 0-6-16,1-2-15 15,-3 0-3-15,2 2 0 16,0 0 18-16,-4 0 2 16,4-2 16-16,-4 2 3 15,2 0 3-15,0 2-6 16,-2 0-3-16,2-2-6 15,-3 0-5-15,3 0-5 16,0 0-1-16,-2 0-7 16,2 0-4-16,0 0 1 0,0 0-5 15,0 0-6 1,0 0 5-16,0 2-5 0,0 0 5 16,0-2-4-16,0 0-1 15,0 0-1-15,0 0 1 16,0-2-1-16,0 2 0 15,-4 0 0-15,4 2 0 16,0-2 0-16,0 3 0 16,0-3 0-16,4-3 0 15,-8 3-1-15,4 0 0 16,0 0 0-16,0 0 0 16,0 0 0-16,0 0 1 0,0 0-1 15,0 0 1-15,0 0 0 16,0 0 0-16,0 0-1 15,0 0-6-15,0 0-25 16,0 0-14-16,0 0-16 16,0 0-7-16,0 0 5 15,0 0 8-15,0 0 20 16,0 0 24-16,0 0 12 16,0 0 1-16,0 0 8 15,0 0-3-15,0 0-6 16,0 0 0-16,0 0-80 15,0 0-229-15,4 18-249 16</inkml:trace>
  <inkml:trace contextRef="#ctx0" brushRef="#br0" timeOffset="131042.62">5192 3068 1139 0,'-2'-2'252'15,"2"2"-139"-15,-2-2 38 16,2 0-46-16,0 0 0 15,0-1 0-15,0 2-3 16,0-1 0-16,0 2-27 16,0-2 14-16,0 4-31 15,0 0-19-15,-2-2-7 16,2 1-7-16,-2-1-25 16,2 5-7-16,2 11 7 15,-2 8 19-15,-2 12-6 16,-1 8-1-16,0 4-12 0,-3-2 23 15,1 2-23 1,-1-3 9-16,2-1-4 0,2 0-5 16,-1 0-1-16,3 0 1 15,0 0 0-15,3-8-1 16,-1-10-6 0,-2-14-4-16,4-4-16 0,0-6-13 15,-2 2-49-15,1-1-37 16,1-6-54-16,6 3-6 15,-4-2-82-15,7-6-970 16</inkml:trace>
  <inkml:trace contextRef="#ctx0" brushRef="#br0" timeOffset="136231.66">19946 716 1137 0,'-2'-8'198'15,"2"2"-78"-15,-4-8 57 0,-3 2-57 16,4-2-12-16,-1 3-31 15,4 5 2-15,0-2-16 16,0 4 6-16,0-2 0 16,0 2-22-16,0-4 11 15,0 1-13-15,0 0-4 16,0 1-23-16,0 2 13 16,0 3-4-16,0 1-10 15,-2 0 11-15,-2 0-28 16,-1 1-13-16,-1 13 13 15,-1 8 37-15,-4 14-14 16,4 17-14-16,3 1-8 16,2 6 20-16,4 10-15 0,4 0 8 15,1 8-4-15,4-2 11 16,-4 1-9-16,2-3 3 16,-5-4 9-16,0 1 2 15,-2-7-19-15,1 0 8 16,0-2-13-16,5-4 11 15,-3 2-7-15,3-6 9 16,0-4-6-16,-2-4-9 16,1-3 8-16,-3-3-7 15,-2-4 9-15,-4 2-1 16,-5-4-7-16,3 0-1 16,-2-6 5-16,-2 0-5 15,2-6-1-15,4-1-2 0,2-10 1 16,2 6-1-16,2-1-4 15,0-2-4-15,4 4 10 16,-2 0 1-16,3 2 7 16,-3-2-8-16,2 2 0 15,-6 2 7-15,0 2-6 16,-2 4-1-16,0 2 0 16,0-2 1-16,0-4-1 15,2-4 0-15,-2-2 0 16,0 1 1-16,0-1 0 15,0 0 1-15,0-4-1 16,0 5 8-16,-4 6-7 0,0-1 28 16,-2 0-14-1,4-4-15-15,-2-4 15 0,4-6-4 16,-4 2-3-16,1-2 14 16,1 0-13-16,2 0 14 15,-2-2-10-15,4-2-8 16,0 0 0-16,1 0-5 15,3 0 6-15,-2 6 5 16,2-2-4-16,-4 4-2 16,2 0 3-16,0 2 0 15,-1 5-9-15,-1-3 18 16,0 0-8-16,-2-3 1 16,0-1-4-16,0-3 1 15,2-3 1-15,-2-1-9 16,2 2 0-16,0-1 0 0,0 0-1 15,-2 0 1-15,6-5 0 16,-4 0 6-16,-2 3-5 16,2-6 5-16,-2 0-5 15,-2 2 1-15,4-2 4 16,-2 2 0-16,0 2 3 16,4 2-2-16,1 6-6 15,-3-2 0-15,4 4 1 16,-3-2-1-16,1 2-1 15,-1-4 2-15,1 2-1 16,-1 0 5-16,3 4-6 16,-2 4 1-16,-2-2 4 15,3 2-5-15,-3 0 1 0,0-2-1 16,-2 8 0-16,3 2 2 16,-1 0 4-16,1-3-6 15,-1-7 1-15,-2 1 1 16,2-1 4-16,-2-3-5 15,0-1 0-15,2-4 0 16,0 4 0-16,-2 4 6 16,2 0-7-16,0 0-1 15,3-2 1-15,-5-4 0 16,0 0 0-16,-5-6 0 16,5 2 0-16,-2-2 0 15,2-2 9-15,0 0-9 0,2 0-1 16,-2-2 1-1,0 0 0-15,0-4 5 0,0 2-5 16,5 0-1-16,-5-2 1 16,0 2 8-16,0-2-8 15,0 4-1-15,0-4 1 16,0 2 0-16,0 0-1 16,2-2-17-16,0 0-3 15,3-4 19-15,4-10 1 16,0-6 0-16,1-6 0 15,7-2 0-15,-7-8-7 16,-2-6 1-16,-2-8-4 16,1-11 4-16,-3-5-7 0,-4-12-11 15,0-6-2 1,2-5-15-16,2 8 9 0,4 8 1 16,1 11 10-16,-3 14 13 15,3 2 8-15,-2 8 1 16,-5 0 5-16,0 1-5 15,-2 3 0-15,-2-4 0 16,-2 4 0-16,1-2 1 16,-4-4-1-16,5 2-1 15,2-4-5-15,0-1-1 16,0 4 5-16,-2 5 2 16,0-3 0-16,0 7 0 15,-3 0-9-15,1 6 9 16,-3 2 6-16,0 0-4 15,1 2-2-15,-1-2 1 0,3-2-1 16,0-2 8 0,0-1-7-16,2 4 4 0,0 0-4 15,0 3-1-15,0 2 1 16,0 0-1-16,0-4 1 16,2 0-1-16,0-4-2 15,0-6-6-15,2 4 7 16,0-2 1-16,-2 2-6 15,2 0-1-15,-2 3 5 16,-2-2-5-16,0-1 7 16,-3-2 1-16,1-3 4 15,-6-1-4-15,6 6 3 0,-2 0-3 16,-1 2-2-16,3 4 5 16,-3 0-10-16,2 1 12 15,3 4-6-15,-5 1 1 16,5-3-1-16,-2-1 0 15,0 1 7-15,-1-4-7 16,0 6-5-16,1-2 4 16,-1 1-10-16,1 2 3 15,2-2 8-15,-4 4-10 16,3-4 10-16,3 2 5 16,-2 0-5-16,2 6-9 15,0-2 9-15,0 4 0 16,0 0 0-16,0 2-1 0,0 2 2 15,2-6-2 1,-2 5 10-16,0 2-6 16,3-8-3-16,-3 6 1 0,4-4 10 15,-2 0-10-15,0 3 10 16,0-5-4-16,0 4 1 16,1 3-7-16,-1-1 12 15,-2 3 4-15,0 0-7 16,2-2 1-16,-2 2-1 15,0 0-2-15,0 4-7 16,0-1 0-16,0-2 5 16,0 3-6-16,0-2 0 15,0 4 0-15,0 1 0 16,-2-3 0-16,2 1 2 16,0-1 5-16,0 0-6 0,0 0 0 15,-2 0 0-15,2-1 0 16,0 1-1-16,0 1 1 15,2-2-1-15,-2 2 0 16,0-1 1-16,0 0-1 16,0-1 0-16,0-2-9 15,0 6-11-15,0-3-38 16,-2 0-59-16,4 4-248 16,2 25-323-16</inkml:trace>
  <inkml:trace contextRef="#ctx0" brushRef="#br0" timeOffset="159511.01">10852 1349 1153 0,'0'0'243'16,"-2"0"-153"-16,-1 0 104 15,0-2-53-15,3 2 16 16,0 2-23-16,0-2-20 16,0 0-26-16,-1 0 10 15,1 0-19-15,0 0 11 16,0 0-9-16,0 2-18 0,0 0-1 16,0-2-4-16,0 5-22 15,1-5-27-15,5-5-9 16,4 10 0-16,13-2 5 15,8 3 4-15,11 3 1 16,12 0-4-16,4-5-6 16,2 1-10-16,7-4-11 15,2 2 0-15,-5-2 3 16,1 1 10-16,-10-2-1 16,-3-2 1-16,-6 1 8 15,-10-3 0-15,-11 1 2 16,-14 1 5-16,-9 2 7 15,-2 2 1-15,-5 1 37 16,1-2 5-16,-3-1-15 0,-3-1-13 16,-4-4-10-16,-6-3-19 15,-2 0-11-15,1 0-16 16,-2 4-18-16,2 1 2 16,-8 4-1-16,-2 3-10 15,-7 6-3-15,-5 6 2 16,4 3 22-16,7-6 27 15,12 0 5-15,16-9 1 16,8-7-37-16,16 2-124 16,7-10 116-16,17 5 11 15,14-2-14-15,3-3-6 16,3 2-3-16,-1-7-6 0,-3 2 10 16,-4-2 16-16,-7-2-46 15,-9 4-31-15,-11 2-75 16,-10 10-397-16</inkml:trace>
  <inkml:trace contextRef="#ctx0" brushRef="#br0" timeOffset="160725.24">21591 1273 366 0,'0'0'1227'0,"-5"-2"-1055"16,3 4-67 0,4-2 26-16,3-2-22 0,-4 4-58 15,3-4-43-15,-2 0 5 16,2 2-13-16,-2 0-6 15,-2 0-67-15,2-2-37 16,1 2-20-16,-1 0-28 16,0 0 17-16,0 2 38 15,0-4-5-15,0 2 31 16,-2 0 77-16,-2 2 9 16,-2 0 41-16,0 0 55 15,4-2 10-15,-3 0 16 16,3 2-5-16,0-2-8 15,-2 0-1-15,2 0 11 0,0 0-32 16,0 0-9-16,0 0-36 16,0 0-30-16,0-2-20 15,0 2-1-15,2-2-135 16,-4-2-362-16</inkml:trace>
  <inkml:trace contextRef="#ctx0" brushRef="#br0" timeOffset="169480.05">13198 621 815 0,'0'0'209'15,"-2"0"-122"-15,2 0 105 16,-3 0-50-16,3 0-38 15,0 0 4-15,0 0-12 0,0 0-11 16,0-2 10-16,-2 2-1 16,2 0 20-16,0 0-22 15,0 0-7-15,-2 0 1 16,2-4 2-16,-3 0 2 16,3 1-25-16,0-2 10 15,-2 5-30-15,0-2-8 16,-1 0-2-16,3 2-7 15,0-2-4-15,0 2-6 16,-2 0-6-16,4 2-3 16,-2 0-9-16,-2-2-7 0,2 0 0 15,0 2-2-15,0 6-4 16,2 8 13-16,5 5 2 16,-2 2 4-16,2 0-5 15,-1-1-1-15,1-4 0 16,0 1 0-16,0-1-6 15,-3-3 6-15,0-5 0 16,1-4 0-16,-3-2-19 16,0-4-17-16,-2 0-29 15,0 4-74-15,3-4-107 16,-3-4-230-16,-18-14-919 16</inkml:trace>
  <inkml:trace contextRef="#ctx0" brushRef="#br0" timeOffset="172618.69">10295 3429 1507 0,'-2'0'169'0,"2"0"-168"0,0 0-2 16,2 0-18-16,2-4-255 16,23 8-778-16</inkml:trace>
  <inkml:trace contextRef="#ctx0" brushRef="#br0" timeOffset="173228.43">14590 3246 1106 0,'0'0'175'0,"2"0"-175"16,0 2-204-16,19-2-618 16</inkml:trace>
  <inkml:trace contextRef="#ctx0" brushRef="#br0" timeOffset="176135.67">14312 1409 1501 0,'0'0'174'0,"0"3"-105"15,-3-3 114-15,3 0-54 16,0 0-67-16,0 1-20 16,0-1 7-16,0 3-7 15,0-3-7-15,0-3 7 16,0 3 4-16,0 0 2 16,0-1-3-16,-4 1 9 15,4 0-15-15,0 0-1 16,0 0-2-16,0-3-2 0,0 3-4 15,0 3-10-15,0-3 2 16,0 0 4 0,0 0-10-16,0-3 4 0,0 2-5 15,0 2-2-15,0-1-4 16,0 3-8-16,0-3-1 16,-2 4 0-16,2 6-4 15,0 17 4-15,-4 9 12 16,-2 11-6-16,0 1-5 15,-5-2 1-15,-3-4-1 16,3-10-1-16,1-6 0 16,-2-4 0-16,1-8 0 15,5-6-9-15,1-6 0 16,5 0-4-16,0-4-7 16,5 0-13-16,-3-3-46 0,4-6 4 15,7 4-15-15,3-4 24 16,5 5 19-16,-2 5 25 15,4 2 11-15,-3 3 10 16,2 0 1-16,-2 0 0 16,3-2 1-16,-8-2-1 15,-1-2 2-15,-2-2 11 16,-3-4 13-16,-1 2 11 16,-2-4-1-16,0-4 9 15,5-4-1-15,-5 2 5 16,-4-2-1-16,-2 2-4 15,0 4 13-15,-2 4-15 16,-4 4-9-16,6 2-12 0,-4 6-21 16,0 8 0-1,-1 10 6-15,1 8-6 0,2 2 0 16,2 2-7-16,4-5-24 16,-2-6-37-16,3 0-62 15,-3-8-98 1,-4-4-233-16,-16-14-559 0</inkml:trace>
  <inkml:trace contextRef="#ctx0" brushRef="#br0" timeOffset="176665.22">14378 1205 1323 0,'-2'2'181'0,"0"-2"-124"15,-5 10 108-15,-4 2-31 16,-7 10-35-16,-2 10 15 15,-9 14-8-15,-2 6-4 0,2 11 29 16,-2 9-8 0,2 10-23-16,5 6-7 0,4 9-40 15,9-2-14-15,9 10-21 16,4-7-9-16,11-6-9 16,11-13-22-16,14-21 6 15,14-26 16-15,6-16 7 16,8-22 5-16,5-10-6 15,-2-18-5-15,7-11-1 16,-2-6 0-16,-2-7 1 16,-1-9 5-16,-7-1 1 15,-10-6-1-15,-14-5-4 16,-14-5 8-16,-10 2-4 16,-15-4-6-16,-7 12 0 15,-13 10 0-15,-6 15-9 16,-6 17 2-16,-11 10-20 15,1 6-57-15,-13 6-87 0,-114-4-325 16</inkml:trace>
  <inkml:trace contextRef="#ctx0" brushRef="#br0" timeOffset="177611.54">13499 684 1606 0,'0'1'195'15,"-2"-1"-39"-15,4-1 92 16,-2 2-94-16,0-2-95 16,0 2-26-16,2 5-26 15,9 1 13-15,-2 3 13 16,6 10-21-16,0-2 9 16,-3 2-12-16,-3-6-9 15,-5-2 2-15,1-6-1 16,-2-2-1-16,-2-2 0 0,-1-2 1 15,0-2 9 1,0 2-4-16,0 0-4 0,0-4 1 16,-1-4-3-16,1-8-9 15,0-5 8-15,1 2 1 16,8-3-15-16,-4 5-3 16,3-2-12-16,1 1-1 15,1 4-1-15,3 1-8 16,-5 3 16-16,4 4 7 15,-1 6 16-15,3 4 1 16,-1 4 9-16,3 2 0 16,1 6-1-16,-1 2-8 0,-1-1-1 15,-3-2-5 1,-1 2-33-16,-5-6-29 0,1 0-74 16,0-4-38-16,-3 0-150 15</inkml:trace>
  <inkml:trace contextRef="#ctx0" brushRef="#br0" timeOffset="178238.43">14033 591 1829 0,'4'17'189'15,"1"-4"-47"-15,9 14 56 16,-4 1-63-16,3-1-64 16,1 4-20-16,5-1-11 15,-9-2-2-15,-1-4-19 16,0-4-13-16,-4-4 0 15,-5-2-5-15,2-4 0 16,-2-4-1-16,0-2-22 16,0-2 5-16,0-2 1 15,-2-4 0-15,-3-6 15 16,-6-2-34-16,0-6 20 0,-3-8 14 16,-1-2-22-1,1-9 22-15,3 4-5 0,3-3 5 16,0 3-16-16,11 5-8 15,2 0-2-15,1 4 4 16,3 2 1-16,3 4-10 16,3 2 10-16,-1 6-13 15,-1 0 14-15,2 2 12 16,-4 8-1-16,-2 2 4 16,0 2 5-16,0 6 1 15,2 2 0-15,-5 2 32 16,1 0-2-16,-4 2 9 15,-3-4 3-15,0-4 12 16,-5 3-5-16,-2 0-19 16,-3 1-16-16,-4 2 17 0,-1-1-29 15,-4-2-2-15,4 1-69 16,1-2-117-16,1-2-126 16,-3-13-507-16</inkml:trace>
  <inkml:trace contextRef="#ctx0" brushRef="#br0" timeOffset="179208.52">14438 519 1718 0,'0'0'276'0,"0"0"-175"0,0 2 137 16,0-2-56-16,3-2-98 15,-3 4-56-15,2-2-20 16,2 10-1-16,1 4 4 16,2 2-1-16,-1 2-10 15,1-2-5-15,2-6 5 16,-4-2 5-16,-1 0-5 15,-2-3 0-15,0-5 5 16,-2 0 1-16,3-3 0 16,-3-1 3-16,6-2 1 0,0-2-2 15,6-6-8-15,-5 0-7 16,-1-2-2-16,-4 4-3 16,3 2-6-16,-2 4-2 15,-3 4 2-15,2 0-19 16,-2 4-13-16,6 4 28 15,5 2 8-15,1 6 13 16,1-8 0-16,5 4 1 16,-3-4 1-16,1-4 5 15,2-4-5-15,-2-4 9 16,-3-2 7-16,5-2-16 16,-5-4 10-16,1 0-11 0,-1-2 1 15,-5-2 6 1,0 0 7-16,-4 0-5 0,-2-4 13 15,-2 4-13-15,0-2 5 16,0 2-13-16,-2 2-1 16,2 4 0-16,0 4 6 15,0 4-6-15,0 1-1 16,0 2-10-16,0 2-10 16,0 2-7-16,2 7-4 15,0 6 26-15,7 6 6 16,-3 4 6-16,4 0-6 15,1 2 6-15,0 0-6 16,5 0 7-16,-1-8 1 16,3-2-7-16,-1-2 0 0,-1-4 13 15,3-2 5 1,-9-6 7-16,1-4-4 0,1-4-2 16,-3-2 4-1,-1-4 4-15,4-4-1 0,-1-4-9 16,-3-2-6-16,-1-2-6 15,-2-2-5-15,2 2-1 16,-1 4 0-16,-2 6 0 16,2 2-9-16,-3 6 9 15,0 2-6-15,-1 2-6 16,7 10-2-16,2 0 4 16,5 6 9-16,-1 2-10 15,1 2 11-15,1 0 0 0,-3 0 5 16,-3-4-4-16,1-4-1 15,-6 0-6-15,-4-6 5 16,1 0-7-16,-6-1-49 16,-3 2-94-16,-8-3-52 15,-3 0-97-15,-62-1-276 16</inkml:trace>
  <inkml:trace contextRef="#ctx0" brushRef="#br0" timeOffset="179433.69">14727 425 1356 0,'6'-4'188'0,"-2"0"-122"0,7-4 70 15,7-5-59 1,7 4-13-16,6-4 40 0,3 4-17 16,3-3-3-16,3 0-6 15,1 2-18-15,-6-1-18 16,-1 6-18-16,-3 0-17 15,-6-3-7-15,-4 4-22 16,0 1-55-16,-1 0-140 16,13-1-324-16</inkml:trace>
  <inkml:trace contextRef="#ctx0" brushRef="#br0" timeOffset="185569.76">23447 590 1286 0,'0'0'191'16,"0"0"-67"-16,-2 0 49 16,4 1-5-16,-4-1-29 15,2 0-55-15,0 0 0 16,0-1-19-16,0 1 4 16,0 0-11-16,0 1 4 15,0-1-13-15,-2 0-7 16,2 0-1-16,0 0 7 15,-3 0-9-15,3 0 1 0,-3 0-7 16,1 0-10 0,0 0-13-16,0 4-10 15,-5 0-7-15,1 8 5 0,-8 10 2 16,3 7-1-16,3 4-9 16,8 0-16-16,2-3-4 15,6-6-3-15,3 0-1 16,5-10 10-16,-5 2 15 15,3-10 8-15,-1-2 0 16,-2-4 1-16,3-6 8 16,-1 0 4-16,1-6-3 15,-1 2 3-15,0-8-2 16,-2-5 7-16,-4 1 8 0,-3 1 13 16,-2-1-1-16,-6 7-10 15,-5-5-18-15,-2 4-9 16,-2 5-16-16,2 0-17 15,-4 5-24-15,-1 5-72 16,-3 2-93-16,0 5-261 16,-12 19-499-16</inkml:trace>
  <inkml:trace contextRef="#ctx0" brushRef="#br0" timeOffset="186255.46">23736 653 1762 0,'0'0'219'0,"0"2"-142"16,-2 5 65-16,2 4-4 15,0 7-42-15,0 7-52 16,2 3-25-16,3-1-18 16,3 2 7-16,2-9-8 15,-2-2 0-15,1-8 0 16,-1-4 12-16,0 0-6 16,-1-6 4-16,1-2 4 15,2-4 5-15,1-4 4 16,2-6-11-16,-4 2-2 15,-2-6-8-15,-1-2-1 0,-2 1-1 16,-1 3-6-16,-3 8-3 16,0 5-9-16,0 1-8 15,0 4-7-15,2 4-15 16,3 4 11-16,-1 2 20 16,5 5-8-16,0 4-5 15,5-9 1-15,5 0 17 16,-1-4 11-16,5-6 1 0,-6-2 0 15,6-4 6 1,-3-6 0-16,2-6 6 0,-2-4 1 16,0-2-1-1,-5-2 9-15,-1 1-1 0,-3-1 19 16,-4 1 3-16,-3-4 13 16,-4 5-35-16,0 2-8 15,-2 6-12-15,0 8 2 16,-1 2-2-16,1 4 1 15,2 4-1-15,0-2-18 16,-2 8-12-16,-2 12 28 16,0 8 2-16,1 8 0 15,10 0-15-15,-3 0-15 16,5-8-4-16,0 3-46 16,2-5 11-16,4-4-94 15,-5-4-35-15,-1-6-108 16,-9-2-289-16</inkml:trace>
  <inkml:trace contextRef="#ctx0" brushRef="#br0" timeOffset="186430.32">24106 655 1543 0,'0'-4'248'16,"2"1"-79"-16,3-10 55 15,4 4-62-15,4-6-90 16,3 3-50-16,6-2-10 15,0 4-12-15,5 2-25 16,-2 2-132-16,19-16-325 16</inkml:trace>
  <inkml:trace contextRef="#ctx0" brushRef="#br0" timeOffset="186959.7">24300 762 1402 0,'0'18'291'0,"-5"2"-174"0,3 20-6 16,4-2 25-1,3 2-14-15,0 0-71 16,1-6-24-16,1 0-6 0,-3-4-3 15,-4-8 15-15,0-4-3 16,0-8-8-16,-2-7 1 16,4-3-7-16,-4 0 8 15,2-4 33-15,-2-5 5 16,-5-10-41-16,1-7-14 16,-6-10-5-16,4-9-1 15,-1 1 0-15,2-4-1 16,2 0-1-16,7 6-8 15,5 3 2-15,7 7-22 16,6 6-26-16,2 5-2 16,2 4 3-16,-3 8 13 0,-3 2 23 15,-3 10 11 1,-6 6-1-16,-3 1 8 16,4 8 15-16,-4 3-3 0,-1-2 6 15,-3 6 8-15,-2-5 16 16,-2 0 15-16,-3-4 6 15,3-8-12-15,-4 2-18 16,-4-4-20-16,1 0-13 16,-1 0-44-16,0-2-76 15,4-2-72-15,1-4-124 16,12-34-1049-16</inkml:trace>
  <inkml:trace contextRef="#ctx0" brushRef="#br0" timeOffset="187552.08">24565 670 1620 0,'0'6'227'16,"-2"2"-68"-16,4 10 0 15,-2 4-36-15,7 2-45 16,1-1-35-16,4 0-31 15,3-5-1-15,-1-8 5 16,-1-2 11-16,-1-2 32 16,-4-6-23-16,1-2 4 15,3-4-1-15,-1-2-9 16,-1-6-9-16,2 0-12 16,-5-8-3-16,1 0-6 0,-3 2-10 15,-3 4-12-15,-1 6 7 16,2 7-11-16,-3 2-10 15,3 2-1-15,4 3 5 16,1 3 32-16,5 0-35 16,1 2 14-16,-1-7 20 15,3-2 1-15,1-7 0 16,2-2 0-16,3-5 11 16,-3-7 1-16,2-1-11 15,-5-3 4-15,1-2 9 16,-8-3 22-16,1 0 10 15,-8 0 4-15,-2 2 5 16,-2 2 5-16,-3 4-1 0,0 6-19 16,1 6-22-16,2 6-18 15,-1 4 0-15,3 4-21 16,-2 8 6-16,2 10 15 16,0 10 0-16,-2 2 0 15,6-4-21-15,3-4-14 16,2 2-29-16,0-4-38 15,-2-6-122-15,-1 3-125 16,-15 1-372-16</inkml:trace>
  <inkml:trace contextRef="#ctx0" brushRef="#br0" timeOffset="187696.01">24935 515 1633 0,'2'-6'509'0,"5"0"-326"0,4-8 12 16,11 4-45-16,7 0-73 15,10 2-77-15,3 0-5 16,0-2-118-16,63-24-349 16</inkml:trace>
  <inkml:trace contextRef="#ctx0" brushRef="#br0" timeOffset="190776.52">6915 778 1636 0,'-3'0'258'16,"3"-2"-186"-16,-2 4 102 16,0-4 26-16,0 0-67 15,2-1-34-15,0 2-25 16,0-3-5-16,0 4-18 16,0 0-20-16,0 2-2 15,0 0-16-15,2-1-13 16,-2 2-1-16,2 13 1 15,5 8 15-15,1 8-8 16,1 12-6-16,7 6 7 16,-7 4-3-16,5 7-5 0,-1-3-1 15,-2-2 0-15,2-6-6 16,-4-4 5-16,3-4-13 16,-6-4-4-16,-2-10-20 15,-1-6-41-15,-1-4-53 16,-4-5-79-16,-21 27-269 15</inkml:trace>
  <inkml:trace contextRef="#ctx0" brushRef="#br0" timeOffset="191351.18">6854 1420 1643 0,'-2'0'234'0,"2"-3"-102"15,0-2 77-15,-2 1-76 16,2-3-70-16,0 5-19 16,0 1 8-16,0 1-16 15,2 1-18-15,7 8 0 16,2 0 38-16,7 9-16 0,4 5 10 16,-2 3-22-1,5 4-13-15,-5 4-7 0,5-2-8 16,-3-2 1-16,2-4-1 15,-2-4 0-15,-6-6-6 16,-5-6 5-16,-4-2-6 16,-3-6 6-16,0-2 1 15,-1 0 0-15,-3-2 9 16,4-4-3-16,1-4 6 16,2-10-2-16,3-6-1 0,4-12 9 15,1-2-1 1,-1-4-8-16,4-1-2 0,-2 5-6 15,-3 8-1-15,5 2 0 16,-5 6-1-16,1 2-5 16,-1 4-3-16,-5 8-21 15,-3 2-57-15,-2 4-110 16,-3 4-133-16,-23-8-520 16</inkml:trace>
  <inkml:trace contextRef="#ctx0" brushRef="#br0" timeOffset="192615.35">5373 545 1605 0,'0'0'184'0,"0"0"-8"15,0 0 64-15,0 0-89 16,0 0-58-16,0 4-3 0,0-4-19 15,0 0-19-15,4 0-8 16,-4 0-2-16,-4-4-15 16,4 4-5-16,0 0-1 15,0 0-7 1,0 0-7-16,0 0-7 0,4 16-3 16,0 6 3-16,3 6 21 15,7 12-12-15,-3 3 2 16,5-6-10-16,-6 6 4 15,-1-5-5-15,-2-10-2 16,0-2 1-16,-5-4-13 16,0-8 7-16,-2 0-34 15,-2-4-13-15,2-2-52 16,0-2-23-16,0-6-59 16,2 2-31-16,-2-2-78 0,0-2-230 15</inkml:trace>
  <inkml:trace contextRef="#ctx0" brushRef="#br0" timeOffset="192980.69">5315 619 1111 0,'-2'2'655'0,"2"-4"-574"16,0 2 79-16,0-6 20 15,2 4-87-15,2 0-33 16,-2 4-24-16,3-2 5 15,8 0 40-15,5 0-14 16,6-2-5-16,1 2-5 16,4-4-29-16,2 0-16 15,-2 0-12-15,5-3-69 16,1 0-64-16,1-1-107 16,-3-2-110-16,19-2-430 15</inkml:trace>
  <inkml:trace contextRef="#ctx0" brushRef="#br0" timeOffset="193267.28">5473 882 1594 0,'0'0'213'0,"0"0"-108"0,2-4 149 15,2 4-106-15,6-2-47 16,1-2-23-16,2-2-30 16,1 2-27-16,-4 0-21 15,9-4-5-15,-4 2-119 16,7-2-164-16,28-26-395 15</inkml:trace>
  <inkml:trace contextRef="#ctx0" brushRef="#br0" timeOffset="194032.43">5863 762 1311 0,'0'0'193'16,"0"0"-40"-16,0 0 60 16,2 0-72-16,-2-4-81 15,5 4 0-15,-1 0-12 16,7-2 14-16,3 2-7 16,1-3 20-16,5-1-18 15,-4 1-1-15,-3-8-11 16,5 4-26-16,-5 0-8 0,-2-2-4 15,3 0-5-15,-8 1 3 16,1-3-5-16,-5 0-8 16,-2 0-10-16,-2 2-9 15,-5 4 5-15,-1-3-11 16,-4 1 0-16,-1 5 24 16,-2 2 9-16,-5 2 0 15,1 5 0-15,-3 1 0 16,2 3 0-16,0 6 0 15,5-2 1-15,3 4-1 16,1 5 0-16,5 4 0 16,6-2 0-16,4 0 1 15,3-4 5-15,1 0 2 0,4-8-8 16,1-2 6 0,5-6 9-16,0-6-3 0,4-2-12 15,1-2-33 1,3-6-74-16,-1-2-152 0,37-36-326 15</inkml:trace>
  <inkml:trace contextRef="#ctx0" brushRef="#br0" timeOffset="194804.09">6295 605 1739 0,'-2'0'206'16,"0"-2"-77"-16,2 0 85 16,-2 0-91-16,2 4-63 15,0-2-7-15,0 2 1 16,-3-2-26-16,-4 2 2 15,1 6-19-15,-9 9-1 16,3 4-10-16,-1 9-1 16,2 1 1-16,4 3-1 15,5-4-8-15,2-4-2 0,4-8-4 16,4 0-9-16,0-12-3 16,1-4 9-16,1-2 18 15,4-6 11-15,1-6-1 16,4-2-5-16,1-8-5 15,-5 0-12-15,1-2 4 16,-5 2-5-16,-2 1 7 16,-5 3-2-16,0 9-10 15,-4 4 6-15,0 4-7 16,0 2-14-16,0 5-5 16,6 1 11-16,-2 7 27 15,7-2-11-15,-1 2-8 16,2-3 17-16,3 0-7 15,-3-5 9-15,-1-5 0 0,-3-1 6 16,6-4 1 0,-5-3 2-16,2-5 9 0,-2-6 8 15,2 0-16-15,-4-3 2 16,-3-1 14-16,-1 1 8 16,-3-4 13-16,-6-1-4 15,2 0-4-15,-2 2-12 16,-3 4-10-16,3 2-2 15,-2 6-9-15,4 6-5 16,0 4-1-16,2 2-12 16,2 2 0-16,0 2-1 15,0 2-5-15,4 2 16 16,2 10 2-16,4 4 0 0,3 4 9 16,0-2-9-16,1 3-1 15,3-2 1-15,-1-3-1 16,2-1-46-16,-2-3-74 15,-6-4-52-15,-2-1-64 16,-4-6-111-16,-18-5-492 16</inkml:trace>
  <inkml:trace contextRef="#ctx0" brushRef="#br0" timeOffset="194976.66">6514 497 1589 0,'8'-6'187'16,"-1"2"-62"-16,9-6 67 0,8-4-131 15,-2 4-61-15,5-4-24 16,2-2-159-16,27-18-531 16</inkml:trace>
  <inkml:trace contextRef="#ctx0" brushRef="#br0" timeOffset="196351.34">6803 605 590 0,'-2'-2'1087'16,"-1"0"-960"-16,1-4 23 0,-2 1 39 15,2 0-85 1,0 1-37-16,2 2 11 0,-2-2-4 16,2 2-17-16,0 2-21 15,0 0-9-15,0 2-9 16,2-2-18-16,0 8-6 16,4 4 6-16,3 6 5 15,7 6-5-15,1 1-1 16,4-3-20-16,-3-4-22 15,-3-4-8-15,3-6 27 16,-9-4 7-16,2-4 16 16,-2-2 2-16,2-4 0 15,-4-6 6-15,1-1-7 16,0-6 0-16,-2-4 0 16,3 0-4-16,-5-6 4 0,-4 3 0 15,0 0 1 1,0 4 0-16,0 6-1 0,0 8 1 15,-2 2-1-15,2 4 0 16,0 4-33-16,2 6-27 16,6 2 40-16,0 8 4 15,3 2 4-15,7-2 11 16,2-4-19-16,2 0-11 16,3-2 16-16,0-8 15 15,1 0 0-15,-3-10 6 16,-4-2 8-16,0 0 4 15,-4-6 13-15,-1 4-7 16,-6-6 8-16,-3-2 2 16,-5 0-13-16,0 2 14 0,-7-4-23 15,-3 0-2 1,-2 2-10-16,-1 2 0 0,1 2-12 16,-1 4-30-16,4 2 21 15,5 4-13-15,4 2-14 16,4 4-48-16,5 4 4 15,4 8 50-15,5 4-22 16,1 2 20-16,4 0 5 16,2 0 2-16,-5-2 2 15,0 0 25-15,-2-6 4 16,-2 2 6-16,3-4 1 16,-3-2 16-16,2-4 11 15,0-6 19-15,-1-6 13 0,4 2 0 16,1-6-2-16,-5-4-16 15,8-4 23-15,-7 0-4 16,2-4 7-16,2 0-8 16,-7-2 7-16,1 2-8 15,-7 2-20-15,-5 2-21 16,0 4-5-16,-4-1 2 16,-4 2 0-16,2 8 3 15,-2 1 15-15,2 2-6 16,-3 7-27-16,1-2-21 15,-2 4-7-15,0 8 22 16,2 4-2-16,2 5-44 16,2 6-7-16,6 0-20 15,8-2-5-15,1-4-6 16,8-6 4-16,-3-2 35 0,5-6 11 16,-2-4 39-16,2-6 1 15,0-4 8-15,-2-4 10 16,-2-4 16-16,0-4 8 15,-5 2-6-15,-3-4 9 16,-5 0-10-16,-3 0-14 16,-2 2 34-16,-3 2-13 15,2 5-4-15,-2 6-11 16,2 1-24-16,5 4 6 16,3 4-9-16,11 5 21 0,8 10-8 15,-5-1-4 1,2 6 8-16,-7-4-10 15,-3-4 32-15,-10 2 14 0,-4-8 8 16,-6-2-17 0,-8-2 19-16,1 4-5 0,-7 0-29 15,-6-2-8-15,-2 4-21 16,-1-6-56-16,-4-2-167 16,-57 18-488-16</inkml:trace>
  <inkml:trace contextRef="#ctx0" brushRef="#br0" timeOffset="200772.44">22970 2635 1592 0,'-2'0'192'16,"-1"0"-130"-16,1 0 29 15,2 0 86-15,0 0-67 16,0-3-50-16,2 3-30 16,1 0 13-16,-3 0 5 15,2 0-16-15,-2 0-4 16,0-1 11-16,2 1-10 0,-2 0 4 15,10-7-14-15,7-7-5 16,10-4-7-16,22-8 7 16,7-3-7-16,7-4-7 15,12-1 0-15,0 0 0 16,1 0-17-16,2 2 7 16,4 4-1-16,-1 4 11 15,1 0 8-15,-4 6-8 16,-11-2 1-16,-13 6-1 15,-15 0 0-15,-12 6 0 16,-14 4 0-16,-10 0 1 16,-3 4 18-16,0 4 5 15,-5-4 9-15,3 0-7 0,-2 0-11 16,1 1 0-16,1-1-15 16,2 0-1-16,-2 0-17 15,0 3-68-15,-8 1-85 16,0 0-127-16,-28-2-639 15</inkml:trace>
  <inkml:trace contextRef="#ctx0" brushRef="#br0" timeOffset="201174.48">23952 2033 1316 0,'0'0'175'16,"0"0"-92"-16,3 2 91 15,3 0-33-15,1 0-9 16,6 2-32-16,4 4-44 15,2-2-10-15,1 0-4 16,3 6 5-16,-8-4-11 16,3 6-6-16,-7-2 1 0,-2 6-7 15,-3 4-1-15,-1 2 2 16,-5 6 10-16,-5 1-8 16,1 1-11-1,-3-4-1-15,-1 0 0 0,1-6-6 16,-2-6-8-16,2-4-1 15,3-2-16-15,0-6-104 16,1-4-159-16,-1-18-547 16</inkml:trace>
  <inkml:trace contextRef="#ctx0" brushRef="#br0" timeOffset="201745.17">24349 1820 1626 0,'-4'0'163'0,"4"0"-103"15,-7 0 23-15,5 0 10 0,2 0-51 16,0-1-35-16,0 1 1 16,0 1-8-16,0-1 2 15,0 0 25-15,0 0 42 16,0-1-6-16,0 1-8 15,-3 1-2-15,3-1-10 16,-1 0 1 0,1 3-11-16,0-3-9 0,0 0-14 15,-5 8-8-15,0 7 16 16,-3 13 6-16,-4 11-6 16,-1-3-5-16,4 6-13 15,0-6 0-15,7-6-1 16,2-4-5-16,2-6-1 0,3-8-2 15,-1-1 9 1,5-7 6-16,4-1 2 0,1-3 1 16,8-2 0-16,4-2-4 15,2-4-5-15,0-6-47 16,1 4-98-16,0-4-100 16,-2-2-233-16,29-20-658 15</inkml:trace>
  <inkml:trace contextRef="#ctx0" brushRef="#br0" timeOffset="203025.78">24603 1943 1526 0,'0'2'222'16,"-2"-4"-42"-16,0 2 30 15,-1 0-48-15,-3 2-89 16,-4 6-44-16,-3 4-2 16,-8 6 1-16,3 8-10 15,-3 0-12-15,8 0-6 16,6-4 2-16,2-6-2 16,3-6-8-16,4-4 8 15,3 2 12-15,0-5-12 16,4-2-5-16,1-2 4 0,2-4 1 15,-1-5 0 1,1 0 0-16,5-8 6 0,-8 0-6 16,-1 2 7-16,0-4-5 15,-4 6 14-15,3 4 4 16,-7 2-8-16,2 4-12 16,-2 4-1-16,2 4-17 15,3 6 7-15,4 2 10 16,-1 6 1-16,8 0 0 15,-5-4 0-15,-2 0-1 16,5-6 1-16,-3-2 1 16,-3-4 9-16,1-4-4 15,1-6 0-15,0-4 0 16,-2-4-5-16,3-4-1 16,-5 0 1-16,0 0 6 0,-1-2-6 15,-3-4 0-15,2-4 26 16,-8 2 6-16,0 0 6 15,-1 3-15-15,1 6-9 16,0 2-8-16,2 9-7 16,2 6-4-16,-3 0-7 15,3 2-8-15,-2 8-1 16,-4 6 20-16,5 11 0 16,1 5 0-16,4-2-6 15,4-2-9-15,2-2-27 16,6-2-12-16,2-4-13 15,-2 0-37-15,1-4 52 16,-5-2 10-16,-6-6 9 16,-1-4-3-16,-5 0 18 0,0-4 17 15,-5-2 1-15,1-4-1 16,0-6-1-16,-2 0-7 16,6-4-7-16,6 0-28 15,2 0-28-15,7 3-27 16,8-3-9-16,4 5-51 15,2-1 47-15,4 0-26 16,-2 0 51-16,-2 0-15 16,-6 3 84-16,-4-3 18 15,-7 4 63-15,-12-4 51 16,-2 1-2-16,-6 0 14 0,-5-1-22 16,3 6-19-1,-4 0-32-15,-3 6 10 0,3 2-27 16,1 2-14-16,-3 6-16 15,7 6-5-15,2 4 7 16,5 7 11-16,4-2-10 16,3 2-3-16,3-4-4 15,3 0 3-15,-1-3-5 16,1-10 0-16,-3 0 1 16,0-5 0-16,0-4 25 15,1-1 13-15,0-8 0 16,2-4-20-16,4-6 2 15,-1-2-15-15,1-7 9 16,2 0 2-16,-7-3 25 0,1-3-9 16,1 1 18-16,-6 4 7 15,-1 2 4-15,-5 6-10 16,0 8-16-16,-3 8-12 16,1 4-3-16,-2 4-21 15,2 2-4-15,-5 4 3 16,0 12 0-16,-2 6 1 15,3 8 0-15,2 3-6 16,4-6 5-16,4-3 1 16,2-4-6-16,1-6 4 15,5-3 1-15,-2-4 0 16,3 2 1-16,-3-8 0 16,3 4 7-16,-1-7-7 0,-4-2 0 15,3-2-64 1,5-2-101-16,-1-5-150 0,23-12-685 15</inkml:trace>
  <inkml:trace contextRef="#ctx0" brushRef="#br0" timeOffset="-214134.16">15682 1171 817 0,'-3'-2'571'0,"3"2"-468"16,0 0-32-16,0 0 31 16,-1 0-39-16,2 0-23 15,-1-2 4-15,0 2 1 16,0-4 0-16,0 4-14 15,0 4 11-15,0-2-1 16,0-2 26-16,0 0-11 0,0-2-2 16,0-2-18-1,0 4-8-15,0 4 4 0,0-4 2 16,0 0-8-16,0 0-11 16,0 0-14-16,0 0-1 15,0 0 0-15,0 0-9 16,0 0 3-16,0 0 0 15,6 8 6-15,-4-6 6 16,-2 0-6-16,2-2 1 16,-2 0-1-16,-2 2 1 15,2-4 7-15,0 2 1 16,0 0-3-16,0-2 4 16,0 2 8-16,0 0-3 0,0 0 9 15,0 0 15-15,2-2 2 16,-2 4 4-16,-2-2-5 15,2-2-7-15,0 4-7 16,0-4-7-16,-2 0-7 16,2 4-3-16,2 0-3 15,-2-2-5-15,0 0-1 16,0 2-10-16,0 2-8 16,2 14-8-16,0 10 26 15,0 12-7-15,5 6-4 16,3 4-13-16,0-2-9 15,1-2-7-15,-4 3 23 16,4-7-4-16,-7-8 20 16,1-6-18-16,-3-12 11 15,0-8 8-15,0-4 0 0,0-4 0 16,-2 0 5 0,2-4-5-16,1-6 0 0,2-8 5 15,1-4 10-15,3-6 1 16,-5-4-7-16,3 0-1 15,0 1-8-15,2 3-9 16,-1 2 8-16,9 6-27 16,-7 4 28-16,1 6-8 15,3 5 2-15,-3 0 5 16,3 5-13-16,5 10 4 0,-1 8 9 16,5 2 1-1,-4 13-6-15,4-4-1 16,-5 0 7-16,-5-3-7 15,-3-8 6-15,-2-4-5 0,-5-8 6 16,-3-4 1-16,0 0 9 16,2-4 4-16,-2 0 11 15,-2-4 13 1,-1-10-13-16,3-4-25 0,-2-9 2 16,-1 2-2-16,6-1-26 15,2-3-17-15,1 5-5 16,3 6 7-16,-1 10-2 15,8 6 14-15,-1 2 16 16,6 6-4-16,1 2-2 16,5 8 10-16,0 2-3 0,-1 8-8 15,1 1 5-15,-5-3-61 16,-1 0-22-16,-10-3 7 16,-7-2-68-16,-21 5-351 15</inkml:trace>
  <inkml:trace contextRef="#ctx0" brushRef="#br0" timeOffset="-213808.04">15755 924 1498 0,'0'0'244'16,"0"0"-182"-16,0 0 13 15,0 0-6-15,3 0-69 16,-1 6-35-16,2-4-95 0,14 8-584 16</inkml:trace>
  <inkml:trace contextRef="#ctx0" brushRef="#br0" timeOffset="-213027.12">16487 1153 1227 0,'0'-2'250'0,"2"0"-131"16,-2-4 64-16,0-2-11 15,2 4-47-15,-4-3 1 16,0 7 4-16,-4-3-34 16,0-3-40-16,-1 4-1 15,1-2-19-15,2 4 33 16,-4 0-27-16,-1 1-25 16,-3 6-8-16,-7 7-9 0,0 8 0 15,-8 16 0-15,0 10-6 16,7 6-3-1,7 2 3-15,1 0-6 0,14-8 4 16,6-5-5-16,-2-11-5 16,7-10-3-16,1-12-21 15,3-8 9-15,-1-6 12 16,1-6 21-16,2-10 7 16,-1-6-7-16,1-9-6 15,-5 2 5-15,-1-7 1 16,-6-1 0-16,-7 1 1 15,-2-2 12-15,-7 6-5 16,0 4-1-16,-2 6-6 16,0 2 13-16,-3 6-13 0,3 4 0 15,3 3 5-15,3 6-6 16,3 1-8-16,0 2-7 16,2 4-11-16,2 12-10 15,0 14 29-15,5 12 6 16,1 10 1-16,8 4-2 15,2-6 2-15,2-6 0 16,3-3-1-16,0-7 1 16,-2-6 1-16,-3-4-1 15,-3-6-11-15,-1-4-140 16,-5-10-224-16,15-16-1297 0</inkml:trace>
  <inkml:trace contextRef="#ctx0" brushRef="#br0" timeOffset="-212576.45">16660 1369 1298 0,'4'2'362'0,"1"-4"-271"15,6 2 85-15,2 0 50 0,1 0-95 16,4 0-34 0,-5-2-31-16,2 0-10 0,1-2-17 15,-5 1-14 1,1-6-1-16,-3 3-13 0,-1-2-2 16,-4-2-2-16,1 2 5 15,-7-2 3-15,2 2-4 16,-5 2 4-16,1-4-5 15,-2 6-10-15,-1 2-6 16,2 2 5-16,-4 4-18 16,1 8 5-16,-6 6-1 15,5 8 8-15,7 2 1 16,2 2-3-16,6-4 7 16,8-2-4-16,-3-2 6 15,5-4 1-15,1-1-1 0,-3-7 0 16,1-6-6-16,4 0-27 15,1-8-103-15,6-6-118 16,32-47-309-16</inkml:trace>
  <inkml:trace contextRef="#ctx0" brushRef="#br0" timeOffset="-212033.43">17008 1209 1325 0,'2'14'289'0,"0"-2"-188"0,7 16 5 16,0 4 13-16,5 2-40 16,3 8-19-16,1 3-7 15,2 1-13-15,2 2-17 16,-2-4-7-16,1 0-7 15,-8-14-9-15,-7-8 1 16,1-8-1-16,-7-8 8 16,0-4-7-16,0-2 14 15,-5-4 9-15,3-6 5 16,-4-8-22-16,-5-10-6 16,-5-6-1-16,-5-6 0 15,4-4 0-15,-5-6-1 16,7 0-11-16,3 1-13 0,5 5-34 15,9 10-20-15,10 6 20 16,-1 4 22-16,0 6 10 16,7 6 16-16,-3 6 10 15,3 4 0-15,3 8 0 16,-4 8 1-16,3 6 7 16,-5 6-5-16,4 2 28 15,-8 0 4-15,-5 0 13 16,-1-4 28-16,-7-6-23 15,-1-2-5-15,-3-3-5 16,-3 1 0-16,-4-5-18 16,-1 4-12-16,1-8-12 15,-3 0-70-15,1-8-187 0,-14-37-459 16</inkml:trace>
  <inkml:trace contextRef="#ctx0" brushRef="#br0" timeOffset="-210281.1">17291 1327 1426 0,'8'-4'186'0,"1"0"-66"15,11-4 98-15,-1-6-31 0,2-2-71 16,-3 0-35-16,3-4 4 15,-8 0-1-15,-2 0-16 16,0 0-17-16,-6 4-11 16,-5-2-2-16,-5 4-16 15,-5 4 1-15,4 4-23 16,-2 0-14-16,-3 12 13 16,-3 0-25-16,3 13-5 15,-3 12-1-15,6 7-41 16,8 0-26-16,2 0 7 15,9-4-53-15,2-6 22 16,2-4 69-16,-3-6 18 16,-1-8 19-16,-4-3 16 0,0-7 2 15,0-4 4-15,-1-6 12 16,0-1 1-16,0-5-6 16,5-4-3-16,-5-6-2 15,7 0-7-15,1-4-16 16,-1 4-22-16,9 4-5 15,-1 6-14-15,2 8 13 16,4 10 22-16,-2 4 16 16,2 8 6-16,0 2 22 15,-2 0-7-15,-4 0 8 16,-5 0-4-16,-7-6 10 16,-5-4 5-16,-2-2 17 15,-2-4 48-15,0-2 18 16,0 0 0-16,0-4-37 15,0-10-80-15,5-8-8 0,4-6-44 16,2-2-34 0,7-6-2-16,2 8-11 0,2 3 7 15,1 5 25-15,-4 13 26 16,4 4 34-16,-5 8-1 16,4 3 8-16,-2 2 0 15,0 2-1-15,0-6 1 16,0 4 7-16,-4-6 4 15,-1-2 29-15,-1-2 14 16,-5-6 20-16,-3 1 20 16,-1-3-10-16,-3-1-4 15,-2-1-17-15,-5-6-6 16,-3 5-21-16,-5 3-36 0,-5 5-1 16,-5 8-14-16,-2 9-1 15,4 9 1-15,0 4-5 16,8 8 2-16,4-4-4 15,5 4 10-15,8-3 3 16,0-2-2-16,8-6 4 16,-1-8 1-16,5-4 4 15,-5-6-7-15,-3-6 9 16,4-6 6-16,3-6 13 16,-2-10 5-16,1-4-4 15,0-6-5-15,-5-2 12 16,-5 0 13-16,-4-3-7 0,-2-1 0 15,-5 4-4 1,0 8-16-16,-2 8 7 0,5 8-11 16,2 8-9-16,0 2-23 15,2 12-37-15,0 8 23 16,4 13 7-16,2 12-18 16,8 1 7-16,1 3-2 15,8-3-35-15,-2-4-14 16,6 0 38-16,0-10 30 15,2-8 12-15,-4-8 12 16,-7-10-12-16,-5-8 12 16,1-4 10-16,-5-8 31 15,-3-4 10-15,-4-4-9 0,-2 0-5 16,-4 4-13-16,-5 0-16 16,0 9-8-16,0 8-33 15,3 5-17-15,3 8 20 16,1 10 11-16,7 6-5 15,1 0 6-15,8 0 12 16,-1-6 0-16,-2-4 5 16,3-8 1-16,-6-4 1 15,-3-2 20-15,1-6 57 16,-3-6 6-16,4-6-3 16,-1-4-27-16,3-2-9 15,-3-4-17-15,4 6-15 16,-4-6-13-16,5 2-10 15,3 6-40-15,-3 6-2 16,3 8-8-16,1 9-24 0,-1 6 25 16,7 5 37-1,-5 2 15-15,2 0 7 0,0-4 1 16,-5-2-1-16,-1-6 9 16,-2-4 0-16,-5-4 27 15,-1-4 53-15,0-8-16 16,1-6-7-16,0-2-15 15,-3-2-28-15,-2-3-8 16,2-1-9-16,-2 5-6 16,0 2-6-16,0 13-6 15,0 10-44-15,5 7-17 16,-1 2 23-16,9 4 4 16,1 3-16-16,0 0 11 0,7-3-1 15,-5-5 17-15,-1-6 22 16,-2-4 0-16,-3-1 13 15,-1-9 7-15,-1-6 11 16,-2-4 3-16,-6-2 15 16,-6-3 9-16,-5-3 9 15,1 0 8-15,-4 0 2 16,-1-2-8-16,1 4-2 16,3 2-15-16,2 2-12 15,1 10 7-15,7 6-10 16,1 6-24-16,1 4-26 15,7 8-3-15,1 12 20 0,4 10 9 16,5 4 1-16,5 4-1 16,4-2 0-16,1 2-64 15,0-2-119-15,-1 0-107 16,0 35-494-16</inkml:trace>
  <inkml:trace contextRef="#ctx0" brushRef="#br0" timeOffset="-210105.17">19099 695 1498 0,'12'-1'216'15,"-3"-5"-216"-15,9-1-30 0,-9-12-908 16</inkml:trace>
  <inkml:trace contextRef="#ctx0" brushRef="#br0" timeOffset="-209346.34">17320 1714 1288 0,'4'8'471'15,"0"0"-414"-15,5 10 6 0,1 0 63 16,0-1-32-16,1 1-22 16,3 0-36-16,-1-6 14 15,1-1-20-15,-5-4 28 16,-3-5 14-16,-2-2-9 15,-1-2 3-15,4-1 6 16,0-2-3-16,-1-8 5 16,0-5-13-16,0-5-25 15,2-6-4-15,-3-1-25 16,-1 2-7-16,0 0-21 16,1 2-64-16,-1 4-70 15,3 2-92-15,6 6-245 16,35-10-565-16</inkml:trace>
  <inkml:trace contextRef="#ctx0" brushRef="#br0" timeOffset="-208554.87">17750 1576 1606 0,'-4'0'299'0,"-2"4"-226"16,-5 8 55-16,1 10-2 16,-2 10-68-16,3 6-7 0,3 0-10 15,4-4-20-15,2-3 0 16,2-12-11-16,6-2 1 16,-3-9-1-16,1-2-2 15,-4-6 4-15,2 0 0 16,-2-9-2-16,2 1 7 15,2-10 26-15,-1-1-16 16,3-6-19-16,-4 1-7 16,-4 6-1-16,-4 2 0 15,4 8-11-15,-2 4-22 16,2 8 0-16,6 2-6 16,0 10 30-16,5 3 9 15,7 3 0-15,4-1 0 16,2-5 0-16,3-3 1 15,0-5 5-15,0-7-5 16,-5-5 0-16,0-4 10 16,-4-3-5-16,-5-6 4 0,1-5 4 15,-7 0-5-15,-5-4-9 16,-2 2 0-16,-7-2 0 16,-4 2-10-16,0 4 9 15,-2 6 1-15,3 2-15 16,2 8-17-16,3 4-28 15,7 4-18-15,5 8 24 16,2 6 32-16,7 6 1 16,4 0 7-16,2 2-2 15,4 2 14-15,-1 0 2 16,4-2 1-16,-2-2 11 0,-8-4-6 16,2-7 18-16,-14-3 7 15,2-9 49-15,-5-1 5 16,-2-1-1-16,1-2-13 15,1-7-11-15,0-8 4 16,8-1-32-16,-6-13-22 16,3 1 8-16,-5 3-12 15,2 6-4-15,-2 8-1 16,-2 8-1-16,-2 6-15 16,2 4-33-16,7 8 30 15,5 4 18-15,1 4 10 16,2 4-9-16,-1-2 0 0,3-4-2 15,-7-1-31 1,-5-10-69-16,-2-3-89 0,4-6-110 16,-5-36-367-16</inkml:trace>
  <inkml:trace contextRef="#ctx0" brushRef="#br0" timeOffset="-208373.34">18253 1480 1871 0,'0'0'334'0,"0"0"-223"16,0 0 116-16,2 0-74 16,0 0-117-16,3 0-36 15,4 4-1-15,9 0-25 16,0 2-107-16,0 3-65 16,10 0-87-16,38 11-92 0</inkml:trace>
  <inkml:trace contextRef="#ctx0" brushRef="#br0" timeOffset="-207772.99">18519 1616 1447 0,'-6'14'320'0,"3"0"-166"0,-2 12 61 16,-4 2-32-16,5 0-54 16,2-3-60-16,2-3-20 15,0-7-10-15,4-2-4 16,-2-8-19-16,2-1 1 15,-4-4-5-15,5-4-6 16,-3 0-6-16,1-4 0 0,6-8 39 16,-3-4-21-1,-2 0-18-15,1-2-12 0,-3 6-45 16,-2 4 39-16,0 6-26 16,0 6-17-16,6 4-25 15,2 4 25-15,3 2 38 16,1 2 7-16,7-4-5 15,-3-2 6-15,-3-3 1 16,5-6 1-16,-5-5 2 16,5-8 1-16,-5-4 2 15,-2-6-1-15,-1-4-3 16,-2 0 12-16,-6-4 18 16,-4 6 14-16,-6 0 8 15,-2 3 7-15,1 7-17 0,3 7-11 16,1 11-19-16,3 10-39 15,-6 13 39-15,5 12 0 16,3 7 1-16,3 2-1 16,12-4-6-16,0-6 5 15,5-8-8-15,-1-3 1 16,-4-5 2-16,-1-13-1 16,-8-3-49-16,1-5 35 15,-3-10 20-15,2-5 1 16,2-6 4-16,0-2 7 15,-3 4-4-15,-1 4 23 16,0 4 8-16,3 8-17 16,5 4-8-16,3 2-13 0,7 4 0 15,12 0-10-15,5-2-100 16,6-2-142-16,80-26-331 16</inkml:trace>
  <inkml:trace contextRef="#ctx0" brushRef="#br0" timeOffset="-205909.99">22504 2171 214 0,'0'0'1250'15,"-2"0"-1051"-15,2 0-77 16,0 0 46-16,0 0 9 16,2-4-42-16,-2-1-6 15,2-6-5-15,0-5-31 16,3 0-7-16,-1-4-4 15,6-4 4-15,1 0-46 16,2-2-25-16,5-4-14 16,0 0-1-16,4 2-32 15,-4 2-94-15,0 0-183 0,17-21-272 16</inkml:trace>
  <inkml:trace contextRef="#ctx0" brushRef="#br0" timeOffset="-203252.2">23003 1556 1300 0,'0'0'213'0,"-2"-2"-37"15,0 0 13-15,0 0-32 16,-1 0-17-16,1 2-32 16,0-4-26-1,0 4-17-15,-2 0-2 0,2-2-11 16,-3 2 7-16,0 0-11 16,-2 2-18-16,-3 4-14 15,-9 2-14-15,-1 10 3 16,-9 8-5-16,5 6 0 15,0 4-2-15,3-4-4 16,8-4 0-16,7-6-4 16,4-4-1-16,4-8 2 0,0 1 8 15,4-8-14-15,-1-1 0 16,8-6-3 0,3-1 18-16,-1-9 12 15,5-4-11-15,1-4 9 0,-2-5-9 16,-3-1 4-1,-1-4-4-15,-3 0 5 0,-6 4 1 16,1 0 4-16,-5 6-11 16,-2 2 1-16,-2 10-1 15,2 2 0-15,-2 4 8 16,0 4-8-16,4 2-11 16,-4 8-11-16,-1 10 9 15,1 8 13-15,4 8 0 16,5 2 0-16,9-8 0 15,1-2 1-15,1-6-1 0,5-6 1 16,-8-2-1 0,3-6 1-16,-3-3-1 0,-1-5 9 15,4-3-9 1,-4-1 1-16,3-2 7 0,-1-6 1 16,-3-4 1-16,1-2-4 15,-6-4-6-15,-1-4 0 16,-7 4-16-16,0 2 7 15,-4 4-11-15,-1 8 10 16,-1 6-19-16,-6 2-4 16,-1 8 6-16,0 8 3 15,-3 4-9-15,7 6 20 16,4-4 7-16,5-2 5 0,8 0-5 16,-2-4 5-16,7-7-5 15,1 0-4-15,-1-7 3 16,5-2 7-16,-3-4 1 15,1-6 17-15,4 0-3 16,-4-6 0-16,2-2-1 16,-3 0-5-16,-2-6 9 15,-1 0 1-15,-4 0 14 16,-3 4 2-16,-3 6 1 16,-2 4 0-16,0 6-14 15,0 4-17-15,0 4-5 16,1 8-33-16,5 12 33 15,3 10 1-15,6 6 0 16,1 4-1-16,9-4-17 16,-4 2-43-16,6-6-7 0,-6-7-25 15,-7-8 34 1,-4-6 22-16,-7-9 13 0,-1-6 23 16,-7 0 9-16,1-6 5 15,-2-6-13-15,-6-1-1 16,3-9 1-16,-3-1 0 15,4-8 0-15,-3-2 0 16,7-2 0-16,1-1-1 16,6 2-12-16,8 4 0 15,1 0-8-15,5 8 2 0,2 6 8 16,-1 2 9 0,0 12-1-16,-7 2-8 0,-4 6-5 15,1 8 15-15,-2 2 1 16,-4 2 7-16,-4 4-2 15,-4 0 0-15,-4 2 18 16,-3-4-5-16,-3 0 8 16,-2-4-9-16,0-6-10 15,3-1-8-15,1-2-6 16,-1-5-71-16,5-4-155 16,8-18-367-16</inkml:trace>
  <inkml:trace contextRef="#ctx0" brushRef="#br0" timeOffset="-201469.71">23694 1698 1496 0,'7'-2'173'0,"1"2"-10"16,9-2 34-16,-2-4-50 15,5-2-41-15,-3-4-29 16,4-2-8-16,-3-2-2 16,-7 0-8-16,-1-2-5 15,-7 0-17-15,-6 4-7 16,-5-2-18-16,1 4-12 16,-3 2-14-16,-4 8-15 0,-5 4-5 15,2 8 1 1,-3 10-5-16,5 8-2 0,3 6 7 15,3 0-5-15,9-2 1 16,5-8-26-16,4-7 3 16,4-2 24-16,5-8 15 15,-5-4 20-15,0-3 1 16,1-3 14-16,-1-4 13 16,1-8-6-16,3-2 3 15,-1-5 1-15,-3-2 8 16,3-2-6-16,0-4-6 15,-3 4-14-15,5 2-7 16,-4 4-1-16,-1 10-5 16,0 6 0-16,-2 6-3 0,0 5-5 15,3 6 13 1,-1 1 2-16,-1 8 5 0,-4-4 0 16,1-2-6-16,-3-4 1 15,-3-2-1-15,-1-8 2 16,-2 0 32-16,0-4 23 15,0-4 3-15,7-6-16 16,6-8-44-16,5-6-3 16,2 0-51-16,0 0-30 15,3-1 0-15,-2 8 16 16,2 1 20-16,-1 8 20 16,-4 7 8-16,-2 3 7 15,-1 6 7-15,1 5 6 0,4 3-6 16,-2-2 6-16,0 2 0 15,-3-6 6-15,-1 0-5 16,-3-4 13-16,-5-4-13 16,-2-2 34-16,2-2 2 15,-4-2 28-15,0-2-25 16,0-4-11-16,-2 2-5 16,-2-4 4-16,-4 2-7 15,-2-2 9-15,-3 5-30 16,1 1-7-16,-2 7-2 15,-3 2-5-15,-6 7 8 16,4 11-1-16,-1 3 1 16,4 0-2-16,7 2-4 0,7-8-6 15,3 0-10 1,1-6 2-16,5 0 14 0,0-6 11 16,5-4-5-16,-3-4 6 15,0-2 10-15,5-8-9 16,-3-5 8-16,1-2-8 15,-6-5 5-15,1 0 4 16,-5-2 1-16,-4 2 10 16,-2-1 9-16,-2 1 1 15,-5 0-16-15,5 0 5 16,-4 2-4-16,7 10-5 16,-2 2-4-16,1 8 5 15,2 4-12-15,0 2-11 0,2 8-11 16,1 8 20-1,1 10 2-15,5 2-1 0,6 0 0 16,1-3 1-16,4-5 0 16,2-3-6-16,3-5 6 15,0-4-1-15,-1-3 1 16,-2 1-1-16,-2-6 1 16,-2-2 0-16,0-2 0 15,-4-9-9-15,-6 3-7 16,-6-6 5-16,-4-1-10 15,-2-3-9-15,-7 1 2 16,4 3 11-16,-6 6-8 0,2 6-4 16,6 7 1-1,-4 10 11-15,5 3 7 0,2 7 1 16,6-6-8-16,5-2-5 16,1-2-13-16,2-4 13 15,-1-4 7-15,-3-7 15 16,-2-5 1-16,0-4 11 15,-1-2 29-15,1-8-25 16,4-1-1-16,-2-3-4 16,1 1-10-16,2-1-2 15,5 3 0-15,-5 6-15 16,5 0-35-16,-3 6 19 16,-4 8 8-16,2 6 8 15,-2 6-1-15,2-2 17 16,-2 5-1-16,-3-4 1 0,3-3 12 15,-1 2-3 1,0-3 31-16,1-7 14 0,-1-3 12 16,2-3 3-16,-1-6-25 15,-1 0-17-15,-3-8 0 16,0-2-11-16,-3-2-7 16,0-2-8-16,-2 4-1 15,0 4-6-15,-2 6-3 16,0 2-24-16,0 6-18 15,2 0-42-15,0 6 25 16,2 4 5-16,0 6 35 16,2-2-4-16,5 4-8 15,-3-6 7-15,6-2 24 16,-1 0-17-16,-2-6 26 16,0-8 2-16,-2-2 25 0,-1-4 9 15,-1-6 6-15,-8 0-21 16,1-2-3-16,-6-1-11 15,-2 1 26-15,4 3 11 16,-3 1 7-16,2 5-29 16,5 2 22-16,0 7-11 15,2 1-27-15,2 3-6 16,0 9-33-16,3 9 27 16,3 8 5-16,6 4 1 15,4 2-14-15,-5-4-88 0,0-2-81 16,-2 0-135-16,-13 18-637 15</inkml:trace>
  <inkml:trace contextRef="#ctx0" brushRef="#br0" timeOffset="-201357.25">24950 1106 1725 0,'12'-23'251'16,"-1"0"-73"-16,18-22-76 15,6 0-102-15,6 13-18 16,53-32-304-16</inkml:trace>
  <inkml:trace contextRef="#ctx0" brushRef="#br0" timeOffset="-200507.88">22847 2130 1400 0,'0'1'256'0,"0"-1"-172"16,0 0 21-16,0 0 27 0,2 4-55 16,0 0-1-16,3 6 16 15,4 0-26-15,-2 7-9 16,-3-5 6-16,1 2-23 16,-1-4-22-16,1-1-9 15,-3-4-1-15,3-1-8 16,1-4 0-16,-2-2 9 15,3-2 5-15,5-4-4 16,-2-9-10-16,4-1 0 16,-1-1-25-16,-4-4-1 15,1 3-10-15,0 0-37 0,-3 0 2 16,2 2-44 0,2 8-77-16,0-2-71 0,18-8-512 15</inkml:trace>
  <inkml:trace contextRef="#ctx0" brushRef="#br0" timeOffset="-199692.81">23137 2057 1563 0,'-6'6'205'0,"-4"0"-112"0,-5 10 36 16,1 0 26-16,4-2-76 15,1 4-40-15,-1-2-28 16,8-3-10-16,2-2 0 16,2-4 0-16,3-6-1 15,6-2 6-15,0-3-2 16,3-9 11-16,5 3-6 15,-2-6-8-15,-5 2 6 16,5-2-7-16,-7 0 0 16,-3 4 12-16,-3 2-3 15,-3 6-9-15,-1 2-7 16,3 2-10-16,-6 2-32 0,6 6 27 16,-3 2 22-16,8 6 7 15,1 0-7-15,1-1 0 16,6-8 0-16,5 0 0 15,-6-7 2-15,5-5-1 16,-7-1 1-16,3-1 10 16,-3-6 9-16,-4-1-11 15,1-2-1-15,-6 0 12 16,-2 4-7-16,-2-4 1 16,-2 4-6-16,0 0-8 15,-3 2-1-15,-1 2-2 16,6 2-14-16,-1 2 4 15,2 2-9-15,5 2-12 0,3 4 15 16,6 0 17 0,1 6 1-16,7 0 2 0,-4-2-2 15,4 2 1-15,-5-2-1 16,-1-2 0-16,-3 0 0 16,-5-6 11-16,-1-2 0 15,-1-4 22-15,5 0 24 16,-4-4-21-16,1-4-12 15,-3-2 1-15,-3 2-19 16,-3-2 5-16,-3 6 2 16,1 0 8-16,0 6-19 15,0 2 5-15,2 0-6 16,0 4-1-16,4 2-13 16,4 8 13-16,2 2 6 15,1 4-4-15,1-2-1 0,1-4 0 16,1 0-1-16,-3-6-7 15,-1-2-32-15,0-2-59 16,1-4-109-16,-5-4-109 16,6-22-568-16</inkml:trace>
  <inkml:trace contextRef="#ctx0" brushRef="#br0" timeOffset="-199535.78">23645 1849 1837 0,'0'0'294'0,"0"0"-130"16,0 0 35-16,2 0-92 0,2 0-79 16,4 2-28-16,7 2-56 15,3 1-244-15,18-12-1466 16</inkml:trace>
  <inkml:trace contextRef="#ctx0" brushRef="#br0" timeOffset="-196601.46">21399 3363 1088 0,'0'1'548'15,"0"-1"-443"-15,0 0-19 16,0 0 67-16,0 0 22 15,0 0-55-15,2-4-24 16,2-6-16-16,4-2-8 16,3-6-2-16,2-2-4 15,7-6-18-15,7-2-6 0,8-8-22 16,7 0-12-16,8-4-8 16,6-2-16-16,4 2-62 15,2-5-35-15,-2 4-91 16,-6-2-142-16,32-45-445 15</inkml:trace>
  <inkml:trace contextRef="#ctx0" brushRef="#br0" timeOffset="-194758.31">21257 3341 1382 0,'0'0'294'15,"0"1"-171"-15,-3-1-18 16,6 0 36-16,-3 3 14 16,0-2-83-16,2 12-27 15,0 2 25-15,3 14-19 16,1 11 24-16,1 6 3 15,-1 2 9-15,6 6-36 16,-4-6-19-16,1 1-14 16,1-6-12-16,-4 0-6 15,3-1-10-15,-5-4-31 16,0-2-52-16,-6-6-46 16,-2-4-62-16,0-4-104 15,-17 20-206-15</inkml:trace>
  <inkml:trace contextRef="#ctx0" brushRef="#br0" timeOffset="-194364.84">21218 3852 1496 0,'0'2'245'0,"-2"-2"-130"16,2 0-16-16,0 4-31 0,7 0-55 15,2 6 16 1,2 6-1-16,7-2 11 16,-5 2 21-16,-2-2-27 0,3-8-9 15,-5 0-6-15,-3-2-10 16,1-4 2-16,-2-2 7 15,-1 0 16-15,3-4 22 16,-3-2-19-16,0-8-18 16,2-2 9-16,0-2-9 15,3-2-18-15,-1 6-12 16,8-4-18-16,-1 4-22 16,6 6-26-16,-1 2-59 0,0 6-5 15,-2 8-46-15,13 18-175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1:18.195"/>
    </inkml:context>
    <inkml:brush xml:id="br0">
      <inkml:brushProperty name="width" value="0.05292" units="cm"/>
      <inkml:brushProperty name="height" value="0.05292" units="cm"/>
      <inkml:brushProperty name="color" value="#FF0000"/>
    </inkml:brush>
  </inkml:definitions>
  <inkml:trace contextRef="#ctx0" brushRef="#br0">6324 1459 1533 0,'-2'-1'267'0,"2"-1"-158"16,-2-1-5-16,-1-2-28 15,3 1-2-15,0 1 16 16,-1-3-14-16,1 5-1 16,-3-3 9-16,3 4-12 15,0 0 8-15,0 0-14 16,0 0-21-16,0 0-12 15,0 0-14-15,0 1-17 16,0 3-2-16,0 5-9 16,0 17 9-16,0 18 6 0,3 20 16 15,-2 12-10 1,4 0-4-16,2 0-7 0,-3-8 0 16,2-5 0-16,-1-11-1 15,2-6-8-15,-3-12-34 16,-1-4-39-16,-1-6-76 15,-2-8-110-15,-2 0-75 16,-5-8-369-16</inkml:trace>
  <inkml:trace contextRef="#ctx0" brushRef="#br0" timeOffset="351.04">6355 1602 1533 0,'0'0'246'0,"0"0"-134"16,0 0-22-16,0-2 5 15,3 2-1-15,-3 0-5 16,2 0-7-16,-2-2 1 15,0 2 2-15,4-2-26 16,0-4-25-16,7 2-13 0,10 0 6 16,-1 4 0-1,9-2-10-15,4 4-7 16,1 2-8-16,6 6-1 0,2 0-1 16,-2 4-24-1,-2 0-90-15,-7 4-151 0,-10 4-229 16,-31 34-554-16</inkml:trace>
  <inkml:trace contextRef="#ctx0" brushRef="#br0" timeOffset="579.3">6364 1955 1703 0,'2'0'295'0,"-2"0"-206"16,7 0-53-16,5 0 58 16,7 0 13-16,6 0-29 15,8-2-11-15,4 2-34 16,4-4-33-16,6 2-52 16,0 2-128-16,78-6-171 15</inkml:trace>
  <inkml:trace contextRef="#ctx0" brushRef="#br0" timeOffset="1136.39">6932 2043 1484 0,'0'0'351'0,"0"0"-216"15,2 0-77-15,8 0-8 16,3 2 23-16,3-2 8 15,5 0-36-15,2-2 12 0,1-2-4 16,-1 0 14-16,-4-2-1 16,-2-4-9-1,-9 4-18-15,3-2-13 0,-6-6-11 16,0 0-3-16,-5-2 0 16,-3-2-11-16,-1 4 10 15,-10-1-2-15,3 8-3 16,-5-4-6-16,-8 8 0 15,2 5 0-15,-9 8-1 16,0 2 0-16,4 8 1 16,2 2-1-16,10 2-1 15,3 2-7-15,10-2 8 16,6 0 0-16,8-2-5 16,1-2 6-16,3-6-1 0,6 3 1 15,5-8 1-15,-3 1-1 16,5-6-30-16,2-2-80 15,-1-2-80-15,5-4-113 16,54-24-233-16</inkml:trace>
  <inkml:trace contextRef="#ctx0" brushRef="#br0" timeOffset="1805.48">7527 1935 791 0,'-6'-3'933'0,"2"2"-734"15,-8-5-115-15,-3 6 20 16,-1 7-13-16,-11 6-22 16,-2 7-10-16,-2 6-10 15,4 2-23-15,9 2-14 16,8-4-5-16,4-2-2 15,12-4-5-15,0-8-10 16,7 1-5-16,10-12-6 16,1-7 6-16,10-2 9 15,-1-10-15-15,-2-4 12 16,-6-2 2-16,-6-2 7 16,-7 4 14-16,-5-2-4 15,-7 10 34-15,0 2-1 0,-5 6-14 16,0 6-4-16,-2 4-25 15,-3 8-6-15,1 4 0 16,4 10-3-16,5 2-15 16,9-2-12-16,9-6-13 15,0-4-16-15,9-1-5 16,-6-10 16-16,6-5 30 16,0-10 0-16,-2-8 7 15,4-6 1-15,-7-10 7 16,2 0 9-16,-4-8 15 15,-1-2 9-15,-11-3 3 16,-6-4-4-16,-4 0-10 16,-6-3-2-16,-2 2 16 15,-3 8 0-15,2 8 18 0,2 10-5 16,2 12-2-16,5 3 10 16,0 10-26-16,0 11-22 15,-2 10-4-15,-1 20 4 16,7 12 1-16,1 12 0 15,9-1 0-15,7-4 1 16,0 0-1-16,1-9-1 16,-1-4-14-16,-2-6-49 15,-3-4-31-15,-3-8-47 16,-7-3-77-16,-19-4-244 16</inkml:trace>
  <inkml:trace contextRef="#ctx0" brushRef="#br0" timeOffset="1966.29">7721 1756 1764 0,'16'-10'253'16,"3"-3"-185"-16,24-12-43 16,8 1-25-16,7 2-6 15,7 6-144-15,86-22-328 16</inkml:trace>
  <inkml:trace contextRef="#ctx0" brushRef="#br0" timeOffset="3140.5">8128 1863 1559 0,'-4'1'299'16,"8"6"-217"-16,-1 5-16 15,-1 6 53-15,3 10-20 16,-1 2-14-16,1 2-17 16,1-2-19-16,3-2-14 15,3-4-19-15,1-8-1 16,-2-2-3-16,4-8-1 0,-2-4 1 15,3-6 16-15,3-6-1 16,-2-8-6-16,5-4 3 16,-4-4-3-16,0-2-6 15,0-4-1-15,-9 2-7 16,-5 3-1-16,0 6-4 16,-6 6 5-16,2 8-7 15,0 5 0-15,-2 2-10 16,2 4-19-16,-2 10 2 15,2 6 17-15,0 4 8 16,6 6-13-16,6-6 0 16,1-4 0-16,5-6-13 0,2-2 18 15,-2-8 10 1,0-2 1-16,0-6 10 0,4-8 4 16,-3-4-9-16,4-4 0 15,-3-4 4-15,-7 0-9 16,-2-2 5-16,-8-2 1 15,-6 0-7-15,-10 1-1 16,-2 4-13-16,-10 6-29 16,1 3-43-16,-5 9-13 15,2 2 8-15,5 11 5 16,2 6 13-16,13 0-29 16,7 8-14-16,11 3 58 15,10-1 22-15,10-1 24 0,9 4 12 16,4-1 8-1,5 4 16-15,-4-2 42 0,1-2 13 16,-4-4 17-16,-7-2-4 16,-4-10-8-16,-5 0-11 15,-1-6-8-15,-9-4 4 16,1 0-17-16,-1-4-1 16,-1-4 3-16,5-2-4 15,2-8-23-15,3-6-8 16,4-4-8-16,-7-2-10 15,5-4 7-15,-10 0-8 16,4-1 1-16,-11 7 0 16,-7 5 0-16,-6 2-1 15,-5 11 0-15,-7 5-3 16,-3 5-11-16,-9 9-1 0,0 14 6 16,0 4-1-1,10 10-16-15,2-1-10 0,15 0-27 16,15-6-15-16,2-2 11 15,8-6 31-15,2-4 10 16,2-8 19-16,2-4-1 16,-2-2 8-16,2-10-7 15,0 0 6-15,-4-6 0 16,-2-4 0-16,-8-6 1 16,1-4 27-16,-7-2-3 15,-4 3 10-15,-5 4 4 16,1 5-5-16,-1 10 1 0,-2 2-28 15,4 4-6-15,5 6-13 16,7 8 13-16,6 6 21 16,7 10-11-1,6 0 10-15,2 2 32 0,-6-4-22 16,-12-4 5-16,-10-6-5 16,-9-6 0-16,-11-2 15 15,-9 4-5-15,-8-2-24 16,-11 2-16-16,1-4-36 15,3 0-55-15,12-6-127 16,-4-14-263-16</inkml:trace>
  <inkml:trace contextRef="#ctx0" brushRef="#br0" timeOffset="4065.34">10488 1932 1613 0,'0'-1'261'15,"0"1"-147"-15,-2-2 21 16,2 2 15-16,0 0-45 16,0 0-9-16,2 0-9 15,-2-4-24-15,3 4-3 16,1 0-24-16,12-2-3 0,8 2 12 16,14-2-9-1,15-2-10-15,1 1-16 0,6 0-8 16,0-1-1-16,0-2 1 15,-4 1 3-15,-5 4-5 16,-10-1-13-16,-17 2-34 16,-11 2-34-16,-6-1-37 15,-9 4 2-15,-9 3-14 16,-3 4-103-16,-44 24-402 16</inkml:trace>
  <inkml:trace contextRef="#ctx0" brushRef="#br0" timeOffset="4746.1">12367 1554 1529 0,'0'0'306'15,"0"-2"-171"-15,0 2 0 16,0 0 23-16,0 0-59 15,0 0-6-15,0 0-5 16,2 0-22-16,-4 2-30 16,4 0-21-16,-2 6-13 15,0 14 20-15,2 12 11 0,-4 10-3 16,-5 10-13-16,-3-2-10 16,-2-2-6-16,3-6 5 15,-3-9-5-15,2-3 0 16,3-6 0-16,1-6-1 15,-1-4 1-15,7-2-1 16,-1-6 0-16,2 2 0 16,4-4 0-16,1 0 1 15,3 0 10-15,4 0-10 16,3-4 8-16,8-2-2 16,1 0-7-16,6-6 0 15,3 0-51-15,-1 0-72 16,0-2-138-16,3 0-194 0,46-22-392 15</inkml:trace>
  <inkml:trace contextRef="#ctx0" brushRef="#br0" timeOffset="5605.94">12977 1851 1540 0,'-7'0'223'0,"0"-2"-133"16,-10 2 8-16,-1 2-25 16,-5 2-23-16,2 5 7 15,-6 1-18-15,6 7-15 16,1 1-12-16,11-2-12 15,5 4-2-15,8-4-4 16,5 0 5-16,7-8-1 16,-1-2-11-16,8-4 13 15,-3-2 9-15,3-8-3 16,-4 0-6-16,4-8 6 16,-5-2-6-16,-3-2 0 15,1 2 8-15,-9 2 6 0,-3 4-2 16,-4 8 15-16,-2 2-12 15,2 4-15-15,0 8-23 16,0 3 22-16,0 10 1 16,4 1-1-16,3 2 1 15,11-4-7 1,-3-6-23-16,3-6 9 0,5-2 4 16,-6-14-1-16,6-4 3 15,-3-8-22-15,-1-6-7 16,0-4 20-16,-6-6 14 15,-2-7 10-15,-6-3 14 16,-3-2 4-16,-4-4 7 16,-5-2-5-16,-7 2 8 15,1 4 32-15,-1 12-1 16,4 10 29-16,-2 12-4 0,7 8-13 16,3 0-43-16,0 4-28 15,2 10-21-15,-2 8 12 16,2 8 9-16,2 12 1 15,2 8-1-15,6 2 0 16,5 1 2-16,-1-2-1 16,1 0-1-16,3-3 2 15,-2-4 4-15,2-8 4 16,-5-6-9-16,1-8 10 16,-1-8-4-16,-4-4-7 15,6-4 8-15,0-6 5 16,4-4-4-16,1-2 2 0,2-6 1 15,-6-2 12-15,-3 0-12 16,-11-4-11-16,-2-2-1 16,-11 2-12-16,-2 0 4 15,-3 4-2-15,-11 8-5 16,-2 2 13-16,2 5-4 16,-1 6-25-16,6 2-41 15,6-1-59-15,5 2-49 16,9 2-109-16,17 1-816 15</inkml:trace>
  <inkml:trace contextRef="#ctx0" brushRef="#br0" timeOffset="6452.19">13628 1869 1512 0,'11'2'208'15,"0"0"-74"-15,13 2 23 16,1-3-37-16,4 4-28 16,-4-5-8-16,4-9-26 15,0 4-5-15,-3-9 2 16,0 0-2-16,-3-3-14 15,-9-1-17-15,-6 4-11 16,-5-4 14-16,-6 0 1 0,-7 6-10 16,-9-2-15-1,-5 8-1-15,-8 8-10 0,-5 10 9 16,-1 8-13-16,7 14 5 16,4 2-3-16,15 7-22 15,9-3-26-15,12-4-18 16,6-2 27-16,7-10 18 15,3-4 22-15,6-10 10 16,0-6-10-16,1-10 2 16,5-8-6-16,1-8 6 15,2-10 9-15,0-8 2 16,0-7 16-16,-6-3 0 16,-5-4 12-16,-13-6-11 0,-5-4-7 15,-11-8 11-15,-3 4-22 16,-5 2 8-16,-2 9-3 15,-1 15 17 1,3 10-22-16,0 12 0 0,6 8-1 16,0 12-3-16,0 18-22 15,0 20 24-15,2 12-7 16,2 16 7-16,4 1-5 16,6 1 0-16,7 0-15 15,0-6 6-15,3-6 13 16,0-7-3-16,5-12 5 15,0-12 1-15,-5-11 8 0,5-4 0 16,-5-10 11-16,5-8 7 16,1-2 7-16,-3-10 13 15,0-2-22-15,-10-7-14 16,-1 1-11-16,-3 2 6 16,-6 6-5-16,-1 7 1 15,-2 8-1-15,1 5-1 16,3 5-13-16,0 8 13 15,8 7 12-15,-3 5 1 16,-4 4 7-16,-3-3 20 16,-6-1 5-16,-5-3 5 15,-6-2 2-15,-13-1-14 16,-13-2-38-16,-10 3-5 16,-9-2-119-16,-6-2-145 15,-115 12-230-15</inkml:trace>
  <inkml:trace contextRef="#ctx0" brushRef="#br0" timeOffset="7849.72">10985 1698 1309 0,'-2'-4'464'0,"2"4"-367"16,-4-2-16-16,4 2 44 15,-3 2-35-15,6-2-30 0,-3 0-23 16,4 2-21-16,2 2-15 16,8 2 22-16,8 4 9 15,7 0-14-15,0 2-8 16,4-4 2-16,2 2-1 16,-6-2-4-16,-6 1-6 15,-2-4 0-15,-10-3 0 16,-5 5 8-16,-2-6 2 15,-4-1 8-15,0 3 38 16,-3-3 0-16,2 1 8 16,-8 9-22-16,-13 11 16 15,-5 11-25-15,-11 9-22 16,-1 4-12-16,1 1 0 0,2-4-18 16,2 2-58-16,8-6-64 15,4 2-100-15,6-3-120 16,-6 23-713-16</inkml:trace>
  <inkml:trace contextRef="#ctx0" brushRef="#br0" timeOffset="10614.47">6783 2653 1612 0,'-3'-2'291'15,"3"2"-122"-15,-2-5-62 16,0 4-8-16,0-3-17 16,2 4-11-16,-5 0-2 15,10 0-24-15,-5 0 12 16,0 0-20-16,0 0-10 15,0 0-3-15,0 0 12 16,0 0-19-16,0 4-10 0,-5 4-6 16,-3 14 15-16,-1 12 25 15,-5 12-16-15,-1 10-14 16,6-4-10-16,2 1-1 16,5-3-8-16,0-4-27 15,2-4-35-15,-2-8-104 16,2-8-95-16,-5-4-107 15,-15-18-533-15</inkml:trace>
  <inkml:trace contextRef="#ctx0" brushRef="#br0" timeOffset="10882.16">6368 2695 1592 0,'-2'-4'296'0,"0"-2"-173"16,-4-2-66-16,8 6-17 15,2-2-17-15,8 4-11 16,16 0 42-16,7 0 1 16,13 4-26-16,5 2-7 15,14-2-5-15,4 4-2 16,8-4-14-16,-4 2-1 15,-1-2-15-15,-12 4-111 0,-11-2-118 16,30 12-281-16</inkml:trace>
  <inkml:trace contextRef="#ctx0" brushRef="#br0" timeOffset="11165.49">6502 3276 654 0,'0'-2'1003'0,"5"2"-850"16,4 2-63-16,5-2 57 15,5 4-21-15,4-2-37 16,-2 3-16-16,6-4-16 15,4 2-18-15,8-3-22 16,3-3-17-16,2-3-25 16,3 4-106-16,0 0-140 15,46-7-380-15</inkml:trace>
  <inkml:trace contextRef="#ctx0" brushRef="#br0" timeOffset="11618.06">7245 3160 1545 0,'0'12'210'0,"0"-2"-123"15,2 14 53-15,0 4-31 16,4 4-4-16,1 2-31 15,-3-3-38-15,3-3-30 16,-2-10-2-16,1-6 4 16,-3-6-8-16,-1-6 9 15,2-8 12-15,3-10-21 16,0-10 0-16,2-8-6 16,1-5 6-16,-3-3-1 0,2 0-8 15,0 2 1 1,3 6-5-16,3 6 4 0,-1 6 3 15,5 10 0-15,2 5-5 16,-2 9 10-16,2 9 1 16,1 9 1-16,-3 8 17 15,0 8-6-15,1 6-3 16,-5 0 0-16,3 2-2 16,-5-2-7-16,-3-8 0 15,3-3-12-15,-7-8-18 16,-3-2-50-16,1-5-118 15,-4-7-135-15,-9-10-547 16</inkml:trace>
  <inkml:trace contextRef="#ctx0" brushRef="#br0" timeOffset="12111.6">7768 3124 1587 0,'0'0'305'16,"0"0"-182"-16,-3 0-26 16,3 4-28-16,-2 12-18 15,0 8 47-15,0 8-31 16,-1 6-23-16,6-2-13 16,1 0-2-16,6-4-13 15,2-3-4-15,5-5-1 16,-2-8-2-16,3-8 1 15,-1-4-1-15,1-4-7 16,5-6 8-16,-8-4-4 16,3-6 0-16,-9-2-5 0,-3 4 0 15,-6 0-2-15,-2 3-13 16,-2 1-6-16,0 2-16 16,-5 5-10-16,-1-4-7 15,4 6-19-15,-1 1-24 16,1 5-57-16,-2 1-100 15,-23 16-215-15</inkml:trace>
  <inkml:trace contextRef="#ctx0" brushRef="#br0" timeOffset="12688.68">7773 3196 1393 0,'0'4'315'0,"2"6"-233"0,0 18-4 16,4 14 44-16,5 15-44 16,1 5-21-16,3 4 0 15,1-2 36-15,1-4-8 16,4 0-23-16,-3-10-32 16,-1-1 12-16,-1-4 9 15,-5-8-3-15,-2-7-42 16,-7-14-6-16,0-8-6 15,1-4 5-15,-3-4 1 16,-3-2 11-16,-3-8-11 16,-3-8-34-16,-7-12-10 0,-8-6 19 15,-3-10-5 1,-2-9 13-16,-4-9 4 0,4-4-1 16,6-2 2-16,8 2 5 15,10 10 6-15,10 0-23 16,8 7-12-16,5 7 21 15,4 4 3-15,3 4-17 16,2 10-13-16,-3 4 30 16,-1 10 11-16,-6 4-1 15,1 6 1-15,-3 6-5 16,-1 8 6-16,1 10 0 16,-1 6 36-16,-3 6-12 0,0 4 13 15,-1-2-2 1,-4-4 2-16,-2-2 17 0,-4-6-24 15,0-6-3-15,-4-1 0 16,-2-5-4-16,-2-1-8 16,-5-1-8-16,-1 1-7 15,1-1-28-15,-2-6-107 16,6-4-72-16,2-30-243 16</inkml:trace>
  <inkml:trace contextRef="#ctx0" brushRef="#br0" timeOffset="13602.84">8329 3140 1592 0,'-6'16'201'15,"-1"2"-84"-15,-4 18-1 16,-2 4-31-16,8 1-31 15,10-5-16-15,3-4 7 16,3-6-12-16,1-8 3 16,1-4-12-16,0-10-6 15,3-4-2-15,2-10 2 16,2-6-7-16,-2-8-2 16,-1-6-8-16,-3-5 4 15,-5 3-5-15,-3 2-6 16,-3 6-4-16,-3 6 2 0,0 10-1 15,-1 8-15-15,-1 8-21 16,2 12 27-16,-4 8 17 16,10 9 0-16,4-4 0 15,5-1 1-15,5-6-1 16,0-5 0-16,2-9 1 16,1-9 1-16,-1-8 6 15,1-12-5-15,5-8 11 16,-1-11-1-16,-5-3 6 15,1-5 2-15,-6-6 5 16,-1 0 8-16,-5-6-6 16,-4 0-4-16,-7-3-7 15,0-1-7-15,-3 8-7 0,-1 6 4 16,0 10 6 0,-5 10 0-16,4 12-3 0,2 4-9 15,2 10-19-15,1 10-38 16,1 12 35-16,2 14 14 15,4 14 7-15,8 8 1 16,4 3 0-16,10 1 0 16,2-2 0-16,-2-2 2 15,4-6-1-15,-2-10 5 16,-6-10 10-16,-1-12 14 16,-6-6-3-16,-3-10 9 15,-1-4 27-15,-1-12-7 0,7-2-17 16,-4-12-8-1,0-4-14-15,-10-2-11 0,-2 0 1 16,-4 2-7-16,0 8-7 16,-2 8-4-16,0 8-7 15,2 2-15-15,0 8-33 16,4 8 17-16,4 6 38 16,1 8-1-16,6 0-16 15,-1-2 11-15,-2-2 4 16,7-4 13-16,-6-4 1 15,-2 0 0-15,-2-2-1 16,0 2 0-16,-7 0 13 16,-4 3 11-16,-7 2-1 15,-3 6-11-15,-3-4 4 16,-3 0-8-16,1-2-2 0,-6-6-6 16,-2-1-20-16,-4-6-103 15,-8-4-81-15,-5-2-97 16,-95-36-384-16</inkml:trace>
  <inkml:trace contextRef="#ctx0" brushRef="#br0" timeOffset="13796.19">8822 2984 1605 0,'19'-3'258'0,"6"2"-105"0,20-2 1 16,1 6-61 0,4 1-57-16,-6 0-36 0,1 4-34 15,-5-2-197-15,49-2-622 16</inkml:trace>
  <inkml:trace contextRef="#ctx0" brushRef="#br0" timeOffset="14700">10753 3497 1374 0,'-7'-6'288'0,"5"2"-185"15,-2-4-34-15,2-2 21 16,0 4-10-16,-1 2 19 16,1 0 6-16,2 2 9 15,0 2-17-15,0 0-14 16,0 0-25-16,5 2-26 16,5 2 7-16,17 2 46 0,16 6-1 15,12-4-25-15,15 0-16 16,5 0-17-1,4-4-4-15,-6-2-21 0,-2-4 1 16,-4-2-1-16,-12-2-1 16,-7 0 0-16,-11 4-43 15,-10 0-34-15,-12 0-41 16,-5 2-49-16,-10-4 1 16,-2-2 16-16,-10-4-59 15,-5-8 41-15,-2-2-13 16,-3-5 26-16,5 2 83 15,1-2 72-15,1 7 23 0,2 0 70 16,3 2 22 0,3 7 13-16,-1-2-4 15,5 7 8-15,0 2-46 0,6 2-35 16,2 2-45-16,8 2 1 16,3 7 14-16,8 0-6 15,0 6 9-15,5 1 6 16,-4-3 21-16,-8 2 14 15,-3 1 29-15,-7-6-40 16,-1 3 11-16,-6 0 4 16,-6 1-24-16,-5 4-20 15,-5 6 2-15,-7 2-9 16,-2 2-18-16,-4-2-21 0,4-2-93 16,7-2-150-1,15 29-228-15</inkml:trace>
  <inkml:trace contextRef="#ctx0" brushRef="#br0" timeOffset="15574.87">12751 2941 1190 0,'-4'-3'367'0,"0"-1"-184"15,-7-7-76-15,7 5 10 0,-4 1-12 16,4 0-39-16,0-1-17 16,-1 3 34-16,1 0-14 15,-4 2 1-15,-4 5-22 16,-9 14-21-16,-10 15 26 15,-3 21-14-15,3 9-11 16,12 3-13-16,13-2-14 16,12-6 0-16,9-7 6 15,10-10-6-15,4-13-1 16,0-10 15-16,0-14-1 16,2-5 11-16,-4-9-7 15,0-6-7-15,-5-7 2 16,0-3-4-16,-1-2 2 0,-4-6-1 15,-3-2 11-15,-8-4-3 16,-6 2-3-16,-6-6-7 16,-6 6-8-1,-1 4-6-15,-7 8-29 0,5 8-43 16,-4 5-115-16,11 16-175 16,6 26-279-16</inkml:trace>
  <inkml:trace contextRef="#ctx0" brushRef="#br0" timeOffset="16213.11">13129 3194 1265 0,'0'-2'672'0,"0"2"-486"16,0 0-73-16,-2 4-23 15,-1 8-50-15,-4 10 53 16,5 10-27-16,0 2-28 16,6 1-23-16,6-2-6 15,3-5-2-15,0-6-5 16,5-5-1-16,-5-11 13 16,3-4-13-16,4-9 14 15,-2-8-4-15,4-6-4 16,-6-2 1-16,-3-4-1 15,0 1-6-15,-6 0 12 0,-4 6-7 16,-1 4-4 0,-2 10-2-16,0 2-8 0,0 6-36 15,0 4 5-15,4 7 17 16,0 5 16-16,9 0 5 16,3 4 0-16,2-3-5 15,12-5-1-15,-2-5 6 16,1-7 1-16,0-6 0 15,0-8 9-15,-2-6-8 16,0-9 1-16,-3-7 13 16,-4-2 3-16,-4-6 13 15,-3 0 13-15,-10-4-8 16,-3-2-14-16,-5 0 7 0,-8 0 4 16,-3 3-15-16,3 11 1 15,-3 8-2-15,7 8-4 16,5 10-1-16,1 2-12 15,3 6-5-15,0 8-17 16,0 6-1-16,0 16 14 16,0 12 8-16,3 9 2 15,3 5-1-15,5-2 0 16,5-2-10-16,-1-2-52 16,3-2-43-16,-5-2-91 15,-3-7-110-15,1 9-246 16</inkml:trace>
  <inkml:trace contextRef="#ctx0" brushRef="#br0" timeOffset="16367.6">13532 3066 499 0,'4'-10'1375'0,"7"-2"-1124"16,10-12-163-16,12 7-29 15,7 3-41-15,5 5-18 16,1 0-21-16,4 8-122 15,66 12-224-15</inkml:trace>
  <inkml:trace contextRef="#ctx0" brushRef="#br0" timeOffset="16864.11">13900 3331 1711 0,'0'21'248'16,"0"4"-115"-16,2 21-65 16,2 2-23-16,3 0 27 15,-1-2 10-15,4-6-14 16,-4-8-19-16,-1-6-25 16,-3-9-9-16,0-6-14 15,-2-4 0-15,0-7 23 16,-2 0 42-16,0-7 53 15,-5-9-55-15,-5-10-44 16,4-14-10-16,-1-8-10 0,3-10-5 16,8-6-10-16,2 2-24 15,9 8-2-15,3 5-11 16,3 13-11-16,4 8 25 16,-3 10-1-16,7 6 2 15,-3 8 10-15,3 8-5 16,-2 4-14-16,-3 8 8 15,1 6 20-15,-8 4 17 16,-2 2 0-16,-1-2 0 16,-10-1 0-16,-4-4 1 15,-12-2 31-15,-1-5 1 16,-6-7 8-16,0 0-1 16,-2-6-13-16,5-1-11 0,-2-1-15 15,9-2-40-15,2-1-76 16,5-1-70-16,19-30-286 15</inkml:trace>
  <inkml:trace contextRef="#ctx0" brushRef="#br0" timeOffset="17599.75">14378 3116 1157 0,'0'0'812'0,"0"0"-697"16,-2 6-50-16,2 4 25 15,-2 12 24-15,2 6-18 0,0 6-30 16,4 0-8-16,5-4-20 16,7 3 8-16,-3-8-2 15,7-8-1-15,-1-1-17 16,-2-10-11-16,8-5 15 15,-5-6-2-15,7-5-10 16,-4-11-3-16,-2-2-15 16,1-5 1-16,-6-7 8 15,-5 3-9-15,-6 2 0 16,-3 4-12-16,-2 8 6 16,-2 6-18-16,2 6 9 15,0 6-16-15,-3 2-25 0,6 4-16 16,-1 10 59-16,4 6 1 15,1 4 11-15,2-2 1 16,2-4-1-16,2-2 2 16,1-8 0-16,1-4 8 15,3-6-2-15,0-4-6 16,8-8 17-16,-1-8-17 16,6-6 0-16,-2-8 8 15,-6 0-2-15,-4-8-6 16,-7-2 5-16,-8-5 2 15,-6-2 4-15,-6-2 13 16,-4-1 8-16,-5 6 0 16,-2 2 5-16,1 8 1 15,7 10-15-15,3 6-3 0,3 12-9 16,3 2-5-16,2 8-7 16,0 8-13-16,2 6-10 15,1 12 23-15,3 14 0 16,3 8 6-16,5 2-6 15,1 4-1-15,1 4-5 16,1-3 6-16,-1-1-1 16,-3-6 1-16,1-6 0 15,-3-10-13-15,-3-8-82 16,-3-8-103-16,2-6-61 16,-3-10 19-16,-4-12-45 15,-2-6-83-15,-4-8-113 16,-50-54-219-16</inkml:trace>
  <inkml:trace contextRef="#ctx0" brushRef="#br0" timeOffset="17722.09">14842 3006 703 0,'-5'-17'651'16,"3"2"-342"-16,2-14-103 16,10 5-34-16,18 2-55 15,17 8-37-15,13 0 13 16,17 4-21-16,8 6-38 16,4 0-34-16,-3 4-61 15,-1 4-129-15,0-2-28 16,106 4-365-16</inkml:trace>
  <inkml:trace contextRef="#ctx0" brushRef="#br0" timeOffset="19090.22">6624 4434 1365 0,'0'0'334'16,"0"-3"-155"-16,0-3-7 16,0 2-49-16,0 0-12 15,-2 3 8-15,2-2-13 0,0 1-25 16,0 2-12-16,0-2-24 15,0 4-16-15,0-2-29 16,2 0-1-16,-2 6-15 16,0 11 10-16,0 12 6 15,0 18 0-15,-4 4 0 16,2 8-24-16,-2-7-66 16,-3-4-76-16,1-10-25 15,-2-5-124-15,-16-1-353 16</inkml:trace>
  <inkml:trace contextRef="#ctx0" brushRef="#br0" timeOffset="19373.83">6279 4437 1659 0,'7'-2'352'0,"2"-2"-190"16,13-6-13-16,5 5 20 15,5 0-29-15,8 3-38 16,-3 2-24-16,7 0-23 16,2-2-17-16,2 0-14 0,1-2-24 15,1 4 0 1,-6 4-58-16,-4-2-77 0,-5 2-128 15,-6 1-110-15,0 4-350 16</inkml:trace>
  <inkml:trace contextRef="#ctx0" brushRef="#br0" timeOffset="19633.9">6250 4867 1648 0,'12'-4'336'16,"7"1"-208"-16,17-5-11 16,7 5 34-16,1 0-49 15,5-1-40-15,0 4-49 16,2 0-7-16,3 3-6 15,-5 2-25-15,2 4-88 16,74 0-342-16</inkml:trace>
  <inkml:trace contextRef="#ctx0" brushRef="#br0" timeOffset="20046.41">7075 4682 996 0,'0'6'688'0,"0"6"-576"16,4 8 29-16,-2 6-13 16,5 2-17-16,-2-2-15 15,-1-3-15-15,3-5-39 16,-5-9-8-16,4 0-13 15,-3-8-13-15,-3-1 5 16,2-1 25-16,0-8 34 16,5-5-17-16,0-8-40 15,6-6-9-15,7-6-1 16,1 0-5-16,10-2-31 0,0 6-17 16,7 6-8-1,-5 10 10-15,-2 10 17 16,-2 10 19-16,-6 12-1 0,-4 6 11 15,-1 10 0-15,-4-2 0 16,1-2-2-16,-6-2-8 16,-3-4-13-16,0-6-61 15,-6-1-64-15,0-8-104 16,-18-7-408-16</inkml:trace>
  <inkml:trace contextRef="#ctx0" brushRef="#br0" timeOffset="20548.58">7644 4586 1218 0,'-10'2'553'16,"-3"6"-409"-16,-12 6-30 15,-4 14 13-15,2 6-32 16,4 4 25-16,2 0-50 16,12-4-34-16,9-4-19 0,11-6-17 15,2-5 12-15,6-7 0 16,5-6 8-16,5-11 14 16,-1-8-7-16,5-6-7 15,0-7-20-15,-4-4-12 16,-5-4 6-16,0-4-1 15,-8-2 6-15,-3-6 2 16,-4-4 3-16,-9-2-4 16,-2 2-1-16,-5 3 1 15,1 11 9-15,-3 8 9 16,4 8 15-16,1 10-20 16,1 8-13-16,3 4-6 15,0 12-19-15,3 10 25 16,-1 10 4-16,2 13 8 0,6-2-12 15,-2 0 1-15,8 1 9 16,-1-2-9-16,-4 0-1 16,3-4 0-16,-5 2-60 15,-3-2-186-15,4 37-279 16</inkml:trace>
  <inkml:trace contextRef="#ctx0" brushRef="#br0" timeOffset="20972.05">7960 4736 1648 0,'10'4'189'16,"4"-4"-102"-16,14-4 45 15,5 2-37-15,-2-4-53 16,0-2-29-16,2-6-12 16,-7 0 8-16,-1-4 8 15,-9 2-16-15,-5 4 6 16,-9-4-6-16,-9 2 8 16,-8 4-9-16,-3 0-7 15,-11 4 7-15,-6 8-5 16,-5 10 4-16,-1 8 1 0,1 8 0 15,13 4-1 1,9 4 0-16,16-4 0 0,14-2 0 16,5-2 2-16,14-7 4 15,8-6-3-15,0-6 13 16,6-4-9-16,0-10-5 16,-3-1-1-16,-3-7-60 15,-2-7-156-15,30-46-393 16</inkml:trace>
  <inkml:trace contextRef="#ctx0" brushRef="#br0" timeOffset="21464.2">8354 4542 1431 0,'-2'15'305'0,"2"6"-169"16,0 13-35-16,6 12 5 15,3 4-14-15,7 4 13 16,-3 2-8-16,2 3-17 16,1 0-28-16,-5-6-29 15,-1-11-13-15,-4-12-8 16,-6-10-1-16,0-12 5 16,0-6 6-16,-4-4-6 15,0-6 16-15,-6-8-22 16,-5-8-9-16,-1-8 9 15,1-8-1-15,-4-8 1 0,11-5-1 16,6-5-24 0,6-2-32-16,10 2 20 0,5 6 17 15,4 10-1-15,10 5-30 16,5 14-6-16,-3 10 17 16,2 8 13-16,-13 15 26 15,-2 6-8-15,-8 10 9 16,1 4 29-16,-8 2-8 15,-1 4 18-15,-4-4-5 16,-2-6 10-16,-4-4 8 16,-3-8 17-16,1-6 3 15,-12-2-9-15,0-4-30 16,-6 4-19-16,-5-4-14 16,0-2-46-16,0-2-125 15,0-6-165-15,-27-26-607 16</inkml:trace>
  <inkml:trace contextRef="#ctx0" brushRef="#br0" timeOffset="23072.26">8809 4730 1571 0,'13'-4'260'0,"-2"-2"-137"0,16-6-8 16,-5 0-34-16,5-4-30 15,-10 0-1-15,-1-2 16 16,-7 0-30-16,-5 0 3 16,-8 0 0-16,-3 6-17 15,-11 4-22-15,-4 4-1 16,-6 11-5-16,-7 10-1 15,2 11-1-15,3 6-4 16,9 8-12-16,10-2-13 16,12 2-13-16,9-4 10 15,8-9 7-15,0-7 13 16,7-11 20-16,-4-3 1 16,2-9 8-16,-1-7 15 0,5-5-5 15,-3-5 13-15,-2-1 2 16,5-6-14-16,-4-1-7 15,2-2-13-15,-2 2-28 16,2 4-34-16,0 4-4 16,-5 10-15-16,-5 6 23 15,3 6 34-15,-7 8 19 16,-2 6 5-16,3 4 11 16,-2 2 13-16,-3-4-8 15,-1-6 16-15,-3-6 31 16,0-4 4-16,-1-4 31 15,-2 0 26-15,2-4-2 16,4-8-50-16,1-2-51 0,5-10-21 16,1-2-16-1,5-4-26-15,1 4-21 0,6 2-16 16,2 8-11-16,2 2 19 16,0 8 38-16,-2 6 17 15,-5 8 14-15,-4 6-4 16,0 0 6-16,-5 4-6 15,0 0 5-15,7-4 1 16,-4 0 1-16,6-4 0 16,-6-4 0-16,2-4 11 15,-5-2-2-15,-2-4 22 16,1-6-10-16,-2 0 5 16,1-2 5-16,-4-2-5 15,2 0-11-15,-5-2 7 16,-4 4 7-16,-2-2-5 15,-6 4-25-15,-6 4-1 16,-11 6-22-16,3 8 5 0,-7 10-9 16,0 8-15-16,3 6 29 15,3 4 2-15,10-4 4 16,6-4 7-16,10-4-9 16,1-3 9-16,5-8 3 15,6-3-2-15,3-6 15 16,0-4 9-16,6-5-8 15,-1-9 13-15,3-5 4 16,1-7 5-16,-4-8-13 16,1-6 10-16,-4 0 4 15,0-6-11-15,-7-5 8 0,-4-3-7 16,-6 3-3-16,-6 0-18 16,-4 3 0-16,-1 6 3 15,-1 8 9-15,1 14-1 16,2 8-14-16,2 12-6 15,0 14-41-15,-3 16 29 16,0 16 11-16,2 14-32 16,5 4 3-16,5-2 15 15,2 5-9-15,0-1-13 16,1-6-2-16,4-1 0 16,1-16 12-16,3-14 18 15,6-15 9-15,-2-6 8 0,5-15 2 16,-2-7 32-1,6-8 0-15,2-8-13 0,-10-4-2 16,-3-2 7 0,-7-2-5-16,-7 4-16 0,-4 2-7 15,-2 14-6-15,-2 4-8 16,0 10-25-16,-3 10-3 16,-7 8 5-16,3 10 1 15,3 4-11-15,4 2-5 16,5-2 4-16,8-6 13 15,4-6-4-15,3-6 25 16,2-4 8-16,4-6 1 16,3-10 12-16,2-4-12 15,2-8 0-15,-3-10 11 16,2 0 0-16,-5-10 12 0,0 0 15 16,-8-4-9-1,1-2-12-15,-7 3-7 0,-7-3 1 16,-2-2-12-16,-5 8-6 15,1 4 6-15,-5 10 16 16,0 10-1-16,4 12-15 16,-3 10-19-16,-3 14 7 15,-7 12 12-15,2 12 0 16,3 8 0-16,2 2 0 16,7 6 0-16,6 4-6 15,2 1 5-15,7-3 1 16,0-4 0-16,7-16 0 0,2-7 12 15,2-12 27-15,5-9-2 16,0-2-5-16,2-8-11 16,2-2-2-16,2-8-10 15,1 0-9-15,-8-2-72 16,-1-8-174-16,-8-34-489 16</inkml:trace>
  <inkml:trace contextRef="#ctx0" brushRef="#br0" timeOffset="33078.89">10225 4405 1423 0,'-2'0'485'0,"2"0"-353"15,0 0-65-15,-2 2-7 16,4 2-3-16,-2 8-1 0,0 8 37 15,4 11 31-15,1 2-44 16,0 3-34-16,3 5-7 16,-3-5-4-16,-3-4 8 15,0-6-20-15,-2-6-7 16,0 0-8-16,0-4-7 16,-2 0 11-16,-2-4-11 15,1-6 0-15,-1-2 1 16,4-2-2-16,0-2-5 15,0-2-15-15,-2-2 1 16,2-6-14-16,-2-8-86 16,2-12 47-16,0-2 8 15,2-2 26-15,4 0-13 0,3 6-6 16,3 2-10-16,1 0 32 16,7 6 5-16,-3 3 30 15,4 8-8-15,-3 10 1 16,-1 7 7-16,2 13 11 15,-4 7-4-15,5 10 4 16,-5 4-10-16,3-6 1 16,1 0-2-16,-6-12 2 15,5-8-2-15,-7-4 9 16,-1-8-1-16,2-2-1 16,-3-6 10-16,2-2 10 15,0-6-2-15,0 0 7 16,0-6-8-16,-4-2 10 15,0-2-14-15,-3-6-10 0,0-2 5 16,-4-9-13-16,3-1-1 16,-6 0 0-16,-1-2 0 15,-2 8-1-15,-2 2 2 16,4 8 22-16,-3 6-12 16,3 10-3-16,-2 2 12 15,3 6-15-15,6 2-6 16,-3 6-39-16,2 12 39 15,4 14 22-15,-1 4 8 16,3 6-12-16,4-1-7 16,5-3-11-16,-1-2 0 15,-1-6 0-15,4-2 0 16,-3-6-32-16,-3-6-87 0,0 0-71 16,-2 8-283-16</inkml:trace>
  <inkml:trace contextRef="#ctx0" brushRef="#br0" timeOffset="33243.03">10617 4463 1591 0,'21'-7'499'0,"0"-6"-372"16,31-7-47-16,15-2-25 15,11-2-35-15,9 0-20 16,-4 2-34-16,-1 4-99 15,94-18-163-15</inkml:trace>
  <inkml:trace contextRef="#ctx0" brushRef="#br0" timeOffset="34253.1">6950 5266 1652 0,'-2'0'352'0,"2"-2"-149"16,0 2-79-16,0 0-29 15,2 3-46-15,2 9-29 0,5 13 76 16,3 13 18-16,5 8-36 16,-3 6-24-16,-1 2 4 15,3 0-13-15,-5-11-30 16,3-7-3-16,1-13-11 15,-7-10-1-15,2-5 0 16,-3-8 8-16,1-8 5 16,8-6 4-16,1-11-1 15,4-11-7-15,-4-4 0 16,1-6-8-16,-5-2-1 16,1-8 0-16,3-4-1 15,0-7-18-15,1 7-23 0,-1 8-17 16,-3 16-49-16,-3 12-60 15,3 14-72-15,-1 18-211 16,26 48-130-16</inkml:trace>
  <inkml:trace contextRef="#ctx0" brushRef="#br0" timeOffset="35163.94">7656 5362 84 0,'-8'-4'1718'15,"0"0"-1433"-15,-7 2-129 16,-3 2-24-16,1 8-13 16,-10 6-56-16,0 12-20 15,-4 10-16-15,0 8-10 16,8 2-8-16,6-4 0 15,9-1-8-15,12-9-1 16,2-5 0-16,3-10 0 16,7-3-18-16,-1-10 3 15,3-4 3-15,1-6-8 16,0-10-10-16,3-5-16 16,-4-4 13-16,0-6 21 15,-7 0 12-15,-5 0 0 0,-2 5 13 16,-4 6 2-1,0 10 5-15,0 4-1 0,-3 4-19 16,3 4-15-16,0 8-13 16,6 10 26-16,3 4 1 15,6 4-11-15,6-4-12 16,5-6-2-16,3-8 5 16,-2-1 20-16,5-8 0 15,-6-5 1-15,-4-6-4 16,3-1 4-16,-7-6 1 15,1-5 11-15,-3 0 0 16,-5-4-7-16,-2 2-5 16,-9-2-8-16,-2 4-5 0,-11 0-2 15,0 4-33-15,-8 6-8 16,-1 2 16 0,-1 8 2-16,6 8-32 0,1 4-2 15,5 4-2-15,9 4-5 16,6 4-11-16,7 4 42 15,5 0 9-15,9 2 25 16,2-4 14-16,6 0 15 16,3 4 7-16,-1-2 1 15,-6 0 20-15,-2-1 59 16,0-5-12-16,-10-8-36 16,-1-2-21-16,-1-8 11 15,-5 0 20-15,1-6-5 16,-1-6-10-16,2-1 5 0,1-7-25 15,-2-5-2-15,5-4 0 16,-3-5-11-16,3-2-4 16,0 4-4-16,-5 2-7 15,-2 10 2-15,-5 8-3 16,-4 8-7-16,0 6 5 16,0 12 2-16,0 16 66 15,0 4-40-15,2 8-14 16,4-4-5-16,6-5-7 15,1-3 1-15,-1-8-1 16,3-8-12-16,-6-4-76 16,-2-10-62-16,2-6-120 15,22-40-374-15</inkml:trace>
  <inkml:trace contextRef="#ctx0" brushRef="#br0" timeOffset="35350.03">8191 5324 1218 0,'0'-2'887'15,"0"0"-680"-15,0 2-148 16,0 0-22-16,2 4-36 16,3 1-1-16,4 8 0 15,9 5-32-15,2-2-162 16,40 20-448-16</inkml:trace>
  <inkml:trace contextRef="#ctx0" brushRef="#br0" timeOffset="36684.86">8554 5472 553 0,'-11'6'1451'0,"1"2"-1205"16,-13 12-147-16,3 8-5 0,-1 2-5 15,6 5-28 1,7-7-17-16,3-1-32 0,5-2-11 16,7-5 0-1,4-8-1-15,7-2 0 0,1-8-14 16,8-7-5-16,2-6-34 15,-6-3-11-15,-2-6-7 16,-7-3 14-16,-5 5 33 16,-4 6 24-16,-2 5 2 15,0 4-2-15,-3 3-13 16,3 7-17-16,3 4 22 16,3 2 8-16,3 3 0 15,3 0 0-15,5-4-18 16,3-4-15-16,2-6 0 15,2-11 9-15,-2-2-9 0,0-10 19 16,-4-6 2-16,4-4-18 16,-5-5 27-16,1-4 3 15,-6 0 18-15,-2-4 17 16,-8-2 7-16,-5-4-20 16,-5-1 5-16,-6 5 45 15,2 10 8-15,1 13-22 16,-2 10 4-16,6 11-52 15,-3 10-10-15,1 18-16 16,2 16 15-16,0 13-1 16,10 3-7-16,7-4-22 15,5-4-13-15,1-4-1 16,6 0 5-16,-2-8 10 16,-6-3 0-16,-1-12 10 15,-3-9-23-15,-7-7 2 16,0-7 32-16,-4-11 3 15,2 0-6-15,-2-11-1 0,-2-6-11 16,-4-5-5-16,4-1 8 16,0-2-43-16,2 2-64 15,7 4 19-15,9 0-22 16,7 6 67-16,8 0 37 16,3 4 26-16,-1-3 1 15,-2 1 3-15,-4-1 66 16,-4-1 3-16,-10-2-24 0,1-6 12 15,-7 1 30 1,-5 3-7-16,-2 0-7 0,-6 6-5 16,0 6-4-16,-3 10-22 15,-7 10-25-15,-1 16-14 16,-7 16-5-16,1 22 5 16,4 10-6-16,11 0-13 15,12 1-14-15,9-7-14 16,6-4-20-16,5-2 26 15,3-12 28-15,-2-8 7 16,2-11-3-16,0-11 3 16,-5-10 12-16,1-6-12 15,0-11 7-15,-1-1 10 16,-4-5 1-16,0-8-8 16,-4 0 5-16,-9-8-3 0,-7 7-12 15,-5 2 0-15,-2 6-1 16,-4 12-17-16,0 8-10 15,-7 8 19-15,3 14-2 16,-5 8 4-16,9 8-14 16,4 0-11-16,12-2-37 15,3-4-13-15,10-6 7 16,0-8 9-16,4-4 48 16,0-9 18-16,0-7 10 15,-1-8 19-15,1-1 46 16,-4-4 16-16,2-7-14 15,-3 0 5-15,1-5-13 16,0 1-21-16,-2 0 11 16,0 0-20-16,-5 4-8 15,-5 6-13-15,4 10-18 0,-2 6-4 16,5 4 2-16,-2 10 2 16,3 8 20-16,0 2-4 15,1 6-2-15,0 1 28 16,1-2 4-16,-5-4-29 15,-1-10 28-15,-10-1 4 16,-4-7 29-16,-4 1 3 16,-7-2-51-16,-8-2-30 15,-4 0-4-15,5-2-91 16,2-2-101-16,-4-22-273 16</inkml:trace>
  <inkml:trace contextRef="#ctx0" brushRef="#br0" timeOffset="37963.75">11459 4752 1524 0,'2'0'230'16,"-2"0"-166"-16,0 2-34 15,6 2 3-15,0 2 21 0,3 0 20 16,5 2-13-16,1 0 8 16,7-2 2-16,7-2-2 15,11-4 1-15,12 0-17 16,8-2-29-1,9-1-2-15,4-2-10 0,-3-3-3 16,-1 2-9-16,-9 0 0 16,-2-4-7-16,-12 4-8 15,-6 0-30-15,-13-2-26 16,-9 4-17-16,-14 0 26 16,-6 2 22-16,-4-2 8 15,-8-2 26-15,-1-2 5 16,-4 2 0-16,4 0 1 0,4-2 1 15,4 4 1 1,3 2-1-16,0-2 11 0,-1 0 7 16,3 0 11-1,0-2-3-15,-1 2 5 0,1 0 5 16,-1 0-2-16,3 2 2 16,-2 0 11-16,2 2-18 15,0-2 11-15,-2 2-2 16,2 0-3-16,0 0-9 15,0 0 3-15,0 0-2 16,0-2 2-16,0 2-15 16,-2 0-3-16,2 0-1 15,0 0 13-15,0 0-14 16,-2-4-8-16,0 2-2 0,-3-2 0 16,3 2 0-16,0 2 9 15,0-2-8-15,2 0 1 16,-2 0-1-16,2 0 0 15,-3 0 10-15,3 0-4 16,0-2 7-16,0 4 5 16,0-2-1-16,0 2-9 15,0 2-9-15,5-2-17 16,4 6-8-16,3 2 25 16,11 2 0-16,2 2 1 15,2 0 1-15,-1 2 5 16,-4 0 2-16,1 0-1 15,-5 2-2-15,-3 2-5 16,-3 4 7-16,-10 2-7 0,-7 2 10 16,-8 3-1-16,-2-2-8 15,-8 0-1-15,3-5 5 16,-5-3 3-16,3-2-9 16,-2-3-32-16,1 2-133 15,0-4-159-15,0 4-383 16</inkml:trace>
  <inkml:trace contextRef="#ctx0" brushRef="#br0" timeOffset="38887">13300 4484 1591 0,'-2'-3'367'16,"0"2"-199"-16,-1-2-6 16,3 0-13-16,0 3-38 15,0 0-42-15,0 3-41 16,3 5-28-16,1 14 0 16,5 14 24-16,2 19-8 0,4 5-15 15,-1 2 0-15,-5-6-1 16,-3-5-89-16,-3-7-74 15,-3-8-58-15,-3-11-98 16,-18-8-399-16</inkml:trace>
  <inkml:trace contextRef="#ctx0" brushRef="#br0" timeOffset="39245.66">13335 4401 1179 0,'14'4'183'16,"1"-2"-52"-16,17 4 37 16,3 6-65-16,2 4-10 15,-4 9 17-15,2 5-7 16,1 4-5-16,-5 2-19 15,-8 4-32-15,-6 0 2 16,-8-4-7-16,-9 2-15 16,-8-2 0-16,-2-4 11 15,-8-4-2-15,-4-3 15 16,-2-6 4-16,-5-5-16 16,-2 1-18-16,-1-5-4 15,3-6-17-15,5-4 0 16,4-3-27-16,6-5-105 0,8-2-159 15,24-44-402 1</inkml:trace>
  <inkml:trace contextRef="#ctx0" brushRef="#br0" timeOffset="39702.39">13948 4728 1843 0,'4'0'268'16,"6"0"-187"-16,10 0 23 15,4 0 7-15,3-4-26 16,0-2-34-16,-2-4-4 15,-4 0-11-15,-2-4-11 16,-1 2-8-16,-10 0-11 16,-5 0-5-16,-3-2 0 15,-9 2-1-15,-7 0-1 16,-5 4 1-16,-4 4 13 16,-10 8-13-16,0 6 0 15,-1 12-7-15,3 8-2 0,10 6 0 16,10 4-8-1,11-2-8-15,9 0 8 0,11-5-1 16,1-9 18-16,13-5 0 16,1-8 0-16,3-5 11 15,4-8-10-15,2-6 0 16,-4-2-1-16,0-5-131 16,-4-4-319-16,24-44-1191 15</inkml:trace>
  <inkml:trace contextRef="#ctx0" brushRef="#br0" timeOffset="40245.18">14412 4684 1634 0,'0'22'320'0,"4"2"-151"16,3 22-61-16,6 6-19 16,3 2 1-16,2-1-8 15,0-1-8-15,-5-4-5 16,3 0-41-16,-3-8-7 16,-6-8-9-16,0-8-10 15,-3-5-1-15,-4-11 5 16,0-7-5-16,0 1 5 0,-4-5 16 15,-4-5-22-15,-2-13-15 16,-11-5-24-16,0-14 20 16,-4-8-4-16,2-4-13 15,3-6 17-15,9-3-10 16,7 10 1-16,6 1-22 16,9 7-5-16,5 11 13 15,4 10 18-15,2 6 7 16,3 10 16-16,-5 4-6 15,0 4-4-15,-2 6 11 16,-6 8 0-16,0 0 8 16,-3 4 1-16,-3 2 18 15,0 0 30-15,-5-2-6 0,-1-2 9 16,-1-4 6-16,-7 0-15 16,0-4-26-16,-3 5 2 15,-10-5-27-15,-1-1 0 16,-5-3-94-16,5 1-137 15,-21-7-135-15</inkml:trace>
  <inkml:trace contextRef="#ctx0" brushRef="#br0" timeOffset="42655.31">14737 4662 625 0,'2'-4'707'15,"3"2"-526"-15,1-4-22 16,4 0-24-16,-1-2-33 16,7 2-27-16,-1 0-24 15,5-4-10-15,-1 4-11 16,4-2 1-16,-6 0 2 15,2 0-7-15,1-1 2 16,-7 0-4-16,-4 3-7 16,0 0 17-16,-5 2 10 15,-4-3 1-15,-2 3 10 16,0 0-17-16,-7 3-5 0,-4 2 0 16,-8 3-20-1,-6 11-7-15,-4 5-1 0,3 6-5 16,1 6-1-16,9 0 0 15,5 6-10-15,11-6 11 16,2 0-1-16,6-6 0 16,7-2 1-16,1-6 0 15,1-6 0-15,8-3 1 16,-1-5 6-16,4-8-5 16,1-5 5-16,-2-1-1 15,0-6 0-15,-3-4-4 16,-1 0-1-16,-4-4 8 15,0-2-8-15,-3 2 11 16,-3 2-12-16,-5 6 1 16,4 4-2-16,-6 6-4 0,-4 4-10 15,2 2-6-15,3 4-12 16,3 2 10-16,4 8 14 16,5 2 8-16,-3 6 0 15,-1 0-10-15,1-2 10 16,-7-4 0-16,-1-4 0 15,-6-4 0-15,2-5 0 16,-2-3 0-16,-2 0 1 16,4 0 10-16,-2-5-10 15,2-5-9-15,5-4-106 16,7-8-8-16,1-8-68 16,3 2-19-16,9 0-25 0,0 4-94 15,-2 8 152-15,-2 10 177 16,-5 10 38-16,-2 10 80 15,-3 8 20-15,-2 6-37 16,5 2-56-16,-1 0-6 16,8-2-12-16,2-6 64 15,2-8-61-15,-3-4-18 16,0-8-1-16,-4-4 5 16,3-3 32-16,-8-6 15 15,3-1 11-15,-5-2 5 16,-2-2-13-16,-1-2-12 15,0 0 5-15,-5-2-4 16,-3 0-7-16,-4-4-24 0,-3 2-9 16,-3 0-15-1,-1 4-7-15,-3 3 2 0,-3 8-1 16,-7 5 2-16,1 11-2 16,-5 4-5-16,4 9-7 15,6 4 12-15,9 2-15 16,7 2-1-16,5-4-5 15,5-4-9-15,9-2 6 16,-1-10 16-16,1-4 14 16,2-6 0-16,1-4 0 15,-2-4-1-15,2-6 1 16,-1-6 8-16,-6-2-1 16,3-4-5-16,-5-2 17 15,-4-2 7-15,0-6-4 16,-7-2-4-16,-6-4-9 0,-8-5 5 15,1 3-4 1,-5 0 5-16,-1 6 17 0,3 4 5 16,8 12 7-16,1 12-5 15,3 6-39-15,2 16-9 16,-2 12 1-16,2 16 8 16,0 10 0-16,2 5 1 15,5 3-1-15,2-7 0 16,0 0-27-16,2-3-21 15,3-6 8-15,1-8-1 16,3-8 20-16,-3-8 8 16,1-8 13-16,-1-8 0 0,4-8 1 15,3-2 5-15,-2-10 1 16,2-2 23-16,-5-6 3 16,-3 0-12-16,-5 0-20 15,-9 4 17-15,-7 6-18 16,-1 6-9-16,-6 10-8 15,-6 12-23-15,-2 6 11 16,-3 14 2-16,12 0-18 16,6 4-3-16,7-2-42 15,7-3-10-15,2-8-14 16,6-5 60-16,1-9 54 16,-1-4 4-16,6-10 35 15,-5-4 9-15,1-3 12 0,-1-6-6 16,-1-4 9-1,3-4 3-15,-3-2-30 0,1-2-4 16,3-2-32-16,0 6-17 16,4 2-20-16,-6 6 1 15,3 14-12-15,-9 10-11 16,-3 12 55-16,-2 8 4 16,3 6 21-16,-3 6 1 15,2-2-16-15,0-6 0 16,-3-8 11-16,1-8-7 15,-4-6 7-15,-2-6 37 16,2-4 21-16,3-3 9 16,-2-3-18-16,1-9-50 15,3-3-4-15,-1-10-12 0,8 2-24 16,1-2 13-16,3 2-55 16,0 2 2-16,0 8-13 15,-3 6 28-15,1 12-2 16,-3 10 18-16,3 4 22 15,-1 8-1-15,1 2-1 16,1-2 7-16,4-2 6 16,1-6 1-16,-2-8 14 15,-2-4 9-15,-1-4 6 16,2-8 15-16,1-4-21 16,-1-8-1-16,4-2-1 15,-5-4 13-15,-1 0-4 16,-5-6 10-16,-5 0 31 15,-5-4-21-15,-4-2-18 16,-3-4-11-16,-4-1-13 0,-2-1 12 16,0 6 12-16,4 10 17 15,0 10 22 1,3 14-15-16,4 2-57 0,0 10-3 16,-2 6-20-16,0 14 22 15,-1 10 0-15,6 8 0 16,1-2-10-16,2-2-50 15,6 0-41-15,-3-4-42 16,-1-1-41-16,-5-9-89 16,-8-10-183-16,-17-14-637 15</inkml:trace>
  <inkml:trace contextRef="#ctx0" brushRef="#br0" timeOffset="42773.23">16568 4375 1512 0,'16'-12'289'0,"9"2"-92"0,26-8-79 15,11 2-56-15,8 8-23 16,1 0-20-16,-4 6-19 16,-5 2-59-1,58 2-193-15</inkml:trace>
  <inkml:trace contextRef="#ctx0" brushRef="#br0" timeOffset="43478.07">13950 5296 1171 0,'0'0'577'0,"0"0"-397"16,-2 0-21 0,4 0-48-16,-2 4-31 0,8 10-23 15,0 6 106-15,8 14-28 16,2 10-37-16,4 6-53 16,-2 6-26-16,7-1-8 15,-3-5-11-15,3-13 2 16,-4-8-2-16,-6-11 1 15,-3-14 5-15,1-4 5 16,1-11-1-16,4-8-4 16,0-8-5-16,2-4-1 15,-2-8 0-15,-4-1 2 16,1 2 4-16,-5-4-6 16,-1 2 0-16,-3 8 0 15,0 8-15-15,-6 8-31 16,0 8-128-16,-2 8-129 0,11 18-292 15</inkml:trace>
  <inkml:trace contextRef="#ctx0" brushRef="#br0" timeOffset="44385.2">14677 5444 1638 0,'-11'0'364'16,"2"2"-202"-16,-13 2-12 0,0 10 3 16,-5 6-54-16,-2 4-15 15,2 9-7-15,5 3-34 16,4-3-16-16,9 3-10 15,9-7-17-15,5-4-1 16,3-7-8-16,3-7-4 16,5-7-4-16,-1-6 17 15,4-4-6-15,1-4-6 16,-1-8-18-16,2-4-12 16,-4-4 9-16,3 0 20 15,-6-1-2-15,-1-1 9 0,-8 12 6 16,1 5 0-16,-5 4-1 15,-1 9-10-15,0 0-10 16,-1 12 5-16,2 0 14 16,6 8-4-16,1 3-3 15,5-6-31-15,7-2-16 16,1-7 34-16,4-6 4 16,-4-7 7-16,6-4 11 15,0-7 1-15,-8-5 5 16,4-1 8-16,-7-3-13 15,-5-4 7-15,-5 1-2 16,-4-4 0-16,-2 2-6 16,-6 2 0-16,-3 2-12 0,-7 4 1 15,-1 6-14-15,3 4 4 16,3 6-17-16,0 4-5 16,6 4-28-16,2 10 7 15,3 6 22-15,11 6 13 16,4 0-8-16,9 2 5 15,8 0 23-15,5-1 9 16,1-2 1-16,-2 0 8 16,-7-2 0-16,-1-2 16 15,-3-3 38-15,-7-7-7 16,-5 0-1-16,-3-9-25 16,-6-2-12-16,-2 0 17 15,1-4 31-15,1-6-23 16,0-4-23-16,5-4-8 0,3-7-11 15,-4 0 0-15,3-2 1 16,-1 1-1-16,-4 4 5 16,1 8 14-16,-5 8 16 15,-2 6-3-15,0 6-24 16,2 8-2-16,0 8 26 16,3 6-18-16,0 2-4 15,3-3-10-15,1-5-1 16,5-3-1-16,-3-5-34 15,-3-5-68-15,2-5-77 16,3-4-270-16,9-24-1134 16</inkml:trace>
  <inkml:trace contextRef="#ctx0" brushRef="#br0" timeOffset="44574.66">15299 5282 1053 0,'-3'-3'1171'16,"3"2"-923"-16,0-2-121 16,0 3-16-16,3 0-69 15,-1 3-42-15,4 3 0 16,6 6-2-16,5 3-86 16,4 3-211-16,23 25-399 15</inkml:trace>
  <inkml:trace contextRef="#ctx0" brushRef="#br0" timeOffset="46018.72">15539 5496 1809 0,'-14'8'314'15,"6"2"-178"-15,-12 10-23 16,-2 5-47-16,6-2-17 16,3 1-10-16,9-3-16 15,6-7-13-15,2 2-10 16,7-9-21-16,5 0-34 0,3-10 1 16,4-5-9-16,2-6-18 15,-5-5 15-15,2-4 42 16,-9-3 23-16,-2 0 1 15,-2 2-1-15,-2 8 1 16,-7 6 14-16,0 6-1 16,-7 10-13-16,5 6-6 15,0 6 6-15,-1 7 0 16,6 2 0-16,8-3-10 16,0-3-26-16,7-6-29 15,4-7-20-15,0-3 10 16,5-10-27-16,0-4 24 15,-2-9 33-15,-1-7-12 0,-4 0 57 16,-2-10 40 0,-7 3-3-16,-4-4 25 0,-5 0 1 15,-4-4 18-15,-5 0-5 16,-4-7-32-16,-5 2 17 16,3 3 26-16,1 13 42 15,2 13-40-15,8 10-67 16,-1 14-22-16,3 14-16 15,0 14 9-15,5 9 6 16,8 7 1-16,5-4-21 16,9-2-19-16,0-6 7 15,-1 0 3-15,-2-6 13 0,-3-4 4 16,-1-8 11-16,-7-8 1 16,-7-7 1-16,2-4-1 15,-6-6 1-15,0-4 16 16,-2-4-9-16,-2-7-7 15,0-7-6-15,-6-5 5 16,2-4-31-16,2-2-23 16,6 0-37-16,2 6 28 15,5 0 32-15,7 4 4 16,-2-1 8-16,1 8 20 16,2-2 11-16,-3 2 28 15,-3 2 22-15,-2 3 4 16,2 0-1-16,-7 2 1 15,1-2-16-15,-1-2 14 16,0 2-31-16,0 2-11 0,-2 2 15 16,0 0-3-16,-2 4 0 15,0 2-17-15,0 4 1 16,0 0-10-16,0 2 2 16,0 0-9-16,-2 12 0 15,0 8 6-15,-5 10 9 16,2 11 3-16,0 1 5 15,3-2-5-15,2 2 4 16,2-4-8-16,7-4-7 16,1 0-5-16,3-4 10 15,1-2-11-15,-4-6 14 16,1-4-15-16,3-4 0 16,-5-4 5-16,-1-2-4 0,4-2 0 15,3 1 0-15,1-4 0 16,4-1 5-16,2-1-5 15,5-6 7-15,0-2-7 16,4-8 13-16,-2 1-5 16,2-8 0-16,-4-3-9 15,-1-6 0-15,-5 1-1 16,-5-2-5-16,-10 6-15 16,-4 8-9-16,-8 0 14 15,-6 10-17-15,-1 4 1 16,-7 6 10-16,0 8 2 15,0 6-16-15,2 6-7 0,9 4-28 16,7 4-8 0,6-6-7-16,4-4 25 0,7-8 17 15,0-3 22-15,3-6 7 16,7-3 14-16,-2-6-8 16,0-6 8-16,4 0 0 15,-5-6 1-15,3 0 0 16,-3-6 2-16,-2 0 10 15,-7 0 9-15,-3 0-3 16,-2 6 10-16,-3 4 4 16,-1 8 26-16,3 6-41 15,0 4 7-15,4 10 12 16,5 8 9-16,-1 10-3 16,5 6 78-16,-3 4-14 15,0-4-64-15,-7-5 20 0,-5-11-16 16,-10-10 17-16,-8-2-4 15,-5-4-28-15,-11 2-31 16,-6-4-61-16,-5 0-149 16,-58-4-345-16</inkml:trace>
  <inkml:trace contextRef="#ctx0" brushRef="#br0" timeOffset="56065.32">7106 7052 1102 0,'0'-2'448'16,"0"2"-292"-16,-2 0-82 16,4 0 14-16,-2-2 5 0,0-2-4 15,0 2-10-15,0-2 1 16,0 0 5-16,2-2-2 15,-2 0-1-15,0 4 5 16,0 0-4-16,0 2-37 16,0 0-24-16,0 8-22 15,0 10 0-15,0 16 42 16,0 19 1-16,4 13-23 16,-4 2-12-16,5-6-8 15,0-2 0-15,-1-8 0 16,3-10-1-16,-3-8-7 15,-2-10-14-15,0-10-8 16,-2-7-21-16,0-6 15 16,0-2 27-16,-2-3 8 15,-2-6-16-15,-2-7-40 0,-6-9 21 16,-1-10 20-16,2-2 4 16,-1-12 1-16,1-2 10 15,1-4-5-15,5-6-1 16,7 3 7-16,11-1 0 15,10 4 0-15,6 6-1 16,4 2 0-16,-1 12 1 16,-6 12 1-16,-6 12 8 15,-6 8-8-15,-3 6 6 16,-3 4 2-16,4 10 26 16,1 10 10-16,-2 6-3 15,0 10-14-15,0-4-7 16,-3 0 8-16,-4-6-7 0,-4-2-5 15,-3-6 11-15,-6 1 7 16,-4-7-7-16,-7 0-7 16,-5 2-10-16,-3-2-6 15,-1 0-5-15,-5-6-53 16,3 2-101-16,2-4-127 16,-26 8-237-16</inkml:trace>
  <inkml:trace contextRef="#ctx0" brushRef="#br0" timeOffset="56498.99">7374 7307 1829 0,'6'0'243'15,"5"4"-194"-15,9 0-22 16,5 6 45-16,4 10 12 16,-4 8 5-16,3 8-23 15,-4 0-8-15,-3 4 1 16,-4 3-10-16,-5-6-14 0,-6-2-25 15,-1-13 1-15,-5-8-2 16,-2-6 7-16,-1-6 19 16,1-4 40-16,-2-9 1 15,0-8-35-15,-1-9-29 16,5-15-11-16,2-3 12 16,7-2-13-16,4 2-9 15,5 8-43-15,5 4-32 16,4 10-113-16,6 12-182 15,51 6-503-15</inkml:trace>
  <inkml:trace contextRef="#ctx0" brushRef="#br0" timeOffset="56898.35">7850 7479 1431 0,'0'0'685'0,"2"2"-570"15,8-2-89-15,3 0 1 16,5 0 36-16,1-2 7 16,2-6 5-16,-4-2-7 15,3-6 1-15,-1-6-18 16,-6-2-3-16,-5 0-8 0,-6-2-2 15,-4 2-13-15,-6 2 7 16,-5 0-20 0,-3 8 1-16,-7 2-11 0,4 12-2 15,-10 10-2-15,-5 14 1 16,3 12-7-16,0 10 8 16,8 2-6-16,13-2 5 15,7-4-9-15,10-6-23 16,6-1-8-16,5-7-40 15,7-6-31-15,2-6-70 16,6-6-55-16,5-6-221 16,59-14-939-16</inkml:trace>
  <inkml:trace contextRef="#ctx0" brushRef="#br0" timeOffset="57564.62">8325 7375 1727 0,'-9'-2'296'15,"0"4"-199"-15,-14 6-22 16,2 8 21-16,-8 14-13 16,0 0-4-16,6 4-14 15,5 2-22-15,11-5-26 16,7-3-5-16,3-6-12 15,8-2 2-15,0-10 4 16,2-2 3-16,5-6 15 0,-2-8 19 16,4-6-13-16,5-8-12 15,-1-4-10-15,-2-8 4 16,0-4 15-16,-3-5 6 16,-9-5-17-16,7-2-4 15,-9-8-12-15,-1 4 0 16,-3-3-10-16,-1 8-8 15,-2 4 4-15,-1 7 7 16,-1 4-1-16,1 8-2 16,1 4-4-16,-1 8 8 15,0 6-16-15,0 16-28 16,-1 10 14-16,-2 20 36 16,1 10 18-16,2 5-10 15,2 3-8-15,2 2 0 0,6-6-7 16,1-2 7-16,-1-6-7 15,2-8-4-15,3-10 4 16,-1-8-2-16,-3-10 7 16,1-7 2-16,1-7 0 15,1-6 8-15,5-11-8 16,-1-5 1-16,0-4 5 16,-2-6-5-16,-8 6-1 15,-1 4-10-15,-3 8 2 16,-4 12 8-16,1 6-17 15,-2 10-16-15,-1 10 33 0,4 8 7 16,-2 4-7 0,4-2 0-16,8-1 0 0,-3-4-7 15,5-5-72-15,-4-3-74 16,6-7-36-16,0-9-162 16,23-16-691-16</inkml:trace>
  <inkml:trace contextRef="#ctx0" brushRef="#br0" timeOffset="57755.77">8760 7195 1983 0,'0'0'478'16,"0"-2"-340"-16,0 2-3 15,0 0-38-15,0 0-28 0,0 0-46 16,4 0-23-16,-2 2-63 15,4 2-111-15,0 6-104 16,22 30-308-16</inkml:trace>
  <inkml:trace contextRef="#ctx0" brushRef="#br0" timeOffset="58234.18">8960 7331 1386 0,'-9'12'759'16,"0"4"-594"-16,-7 10-82 0,1 6-11 16,5 0 6-16,8 2-11 15,2-6-17-15,8-4-28 16,3-3-4-16,3-9-6 15,3-2-11-15,3-9 11 16,2-2 3-16,0-9-5 16,3-5-9-16,-2-9 1 15,-6-8 8-15,-1 0-10 16,-3-8 2-16,-5-2-2 16,0-4 0-16,-4 0 0 0,-4 0 0 15,0 5 8 1,0 5-7-16,0 4-1 0,2 9 1 15,1 10 0-15,-1 5-1 16,-2 6-1-16,0 4-23 16,0 12-12-16,-2 11 36 15,-1 8 0-15,3 12 8 16,-2 1-8-16,4 2 1 16,1 0 1-16,-1 0-2 15,0-2-25-15,-2-3-132 16,-4-2-130-16,-21 36-170 15</inkml:trace>
  <inkml:trace contextRef="#ctx0" brushRef="#br0" timeOffset="58405.17">9144 7257 1862 0,'19'-10'451'16,"5"2"-329"-16,23-9-16 15,4 6-20-15,7 3-86 16,0 4-20-16,-2 4-148 16,-3 1-160-16,54 20-148 15</inkml:trace>
  <inkml:trace contextRef="#ctx0" brushRef="#br0" timeOffset="59214.17">9541 7371 1697 0,'-11'12'504'15,"-3"-2"-369"-15,-3 14-6 16,1 4-15-16,5 1-16 16,5-1-35-16,6-2-17 15,6-4-2-15,7-8 5 16,1 0-1-16,1-6-4 15,6-6-14-15,-4-2-8 16,1-6-2-16,-2-2-1 16,-5-9 4-16,-4-1 4 15,0-4-9-15,-7-2-9 0,-10-4 0 16,2 0-9-16,-4 0 6 16,-1 6-6-16,0 2 0 15,6 4-1-15,0 10-6 16,7 0-1-16,4 2-23 15,6-2-1-15,12 4 7 16,2 2 14-16,10 8 5 16,2 2 6-16,2 6-1 15,-5 2 1-15,-4 6-1 16,-3 4 2-16,-1 0 4 16,-7-2 6-16,-5-4-4 15,-1-1-7-15,-8-10-1 0,-4 0-8 16,0-8 7-16,0-3-10 15,-2 0-3-15,2-3-1 16,0-9-14-16,0-5-26 16,6-7-17-16,9-6-28 15,12-2 28-15,9-4-11 16,0 2-33-16,2 0 33 16,-7 10 69-16,-8 4 15 15,-13 8 45-15,-7 4 28 16,-8 4-8-16,-1 4-65 15,-8 0-5-15,5 2-20 16,3 4-2-16,4 2-8 16,2 4-5-16,4 2-2 15,7 2-11-15,7 4-4 16,4 4 18-16,6 0 39 0,2 2 0 16,-8 0 26-16,1-2 29 15,-6 3 32-15,-5-2 56 16,-1 0-1-1,-9-3-32-15,-2-4-19 0,-5-7-37 16,-5 2-13-16,-2-5-4 16,-1 0-4-16,-8-4-13 15,6-2-10-15,-3 0-1 16,3-4-9-16,1-2-27 16,-1-5-80-16,3 2-253 15,-17-36-573-15</inkml:trace>
  <inkml:trace contextRef="#ctx0" brushRef="#br0" timeOffset="59980.7">11319 7323 1449 0,'0'0'488'0,"0"0"-323"15,3 0 3-15,-1 0-34 16,2-2-28-16,5 4-68 16,9-4-8-16,7 4 6 15,8 0 3-15,7-2 6 16,5 2 3-16,5-2-17 16,15 0 2-16,9 0-9 15,4 0-6-15,7 0-6 16,-3-2-10-16,-2 2-1 0,-4-2 4 15,-9 2-4-15,-11 0-2 16,-10 0 1-16,-14 0-7 16,-8 0 6-16,-8 0 0 15,-12 0 1-15,-2 0-2 16,-4 0-14-16,0 0-34 16,0-2-67-16,-2 0-9 15,-6-2-130-15,-1-6-49 16,-5 2-162-16,-32-16-253 15</inkml:trace>
  <inkml:trace contextRef="#ctx0" brushRef="#br0" timeOffset="60231.28">12122 7204 884 0,'2'-1'497'16,"-2"1"-283"-16,2 0-74 16,2 0-67-16,5 1 16 15,7 6 8-15,2 0-19 16,7 2-46-16,-1 4-7 15,5-2-1-15,0 5-1 16,-3-2 16-16,-3 2 6 16,-6 2 42-16,-5-4 3 15,-3 6 12-15,-5-2-2 16,-6 2-28-16,-9-4-28 16,-1 2-22-16,-1 0-5 15,-7-2-17-15,-4-1-45 0,4 0-147 16,-14 17-329-1</inkml:trace>
  <inkml:trace contextRef="#ctx0" brushRef="#br0" timeOffset="60869.25">13493 6992 1634 0,'0'0'335'0,"4"-2"-134"16,4 0-48-16,7-2-87 15,12 0 4-15,10 2 14 0,15-2-3 16,11 4-15-16,11 0-22 16,3 4-13-16,6-8-16 15,-3 4-15-15,-6 0-16 16,-10 0-136-16,-15 4-184 15,23-2-283-15</inkml:trace>
  <inkml:trace contextRef="#ctx0" brushRef="#br0" timeOffset="61070.63">14075 7008 1433 0,'0'0'455'16,"0"4"-360"-16,2 10-20 15,4 8 90-15,-2 10 1 0,-2 5-28 16,0 3-19-16,0 2-37 16,-4-1-20-16,2-2-20 15,-2 3-26-15,-2-4-16 16,-2-6-45-16,4-6-147 16,2-6-159-16,23 4-250 15</inkml:trace>
  <inkml:trace contextRef="#ctx0" brushRef="#br0" timeOffset="61817.13">14530 7139 1190 0,'-7'-3'850'16,"1"3"-697"-16,-10 3-64 16,-1 8 5-16,-12 10 7 15,-3 7 2-15,-1 4-23 16,6 4-20-16,2-4-38 16,15-4-5-16,7 0-16 15,8-4-1-15,3-4 0 0,10-6-17 16,2-10 2-1,9-4-4-15,-2-8-20 0,2-6-27 16,-2-6-3-16,-7-2 18 16,-5-4 16-16,-4-2 11 15,-4 0 2-15,-7 0-5 16,0 6 9-16,-5 8 17 16,1 6-5-16,-2 12-12 15,-5 10 0-15,4 8 6 16,2 8-12-16,10 2-78 15,10 2-47-15,6-6-10 16,8-4-24-16,-1-4 51 16,3-10 101-16,-1-4 31 15,-8-8 25-15,-2-4 11 16,-9-6 38-16,-4-4-13 0,0-6 14 16,-7 0 41-1,0-6-14-15,-2 0-24 0,2-2-12 16,2 0-39-16,4 2-15 15,3 4-12-15,5 6-1 16,5 10-20-16,4 5 8 16,6 14 5-16,4 9 8 15,0 10 0-15,3 6 1 16,-3 4 20-16,-4 0 7 16,-8-4 23-16,-6-8 44 15,-11-6-14-15,-1-12-18 16,-6-6-2-16,0-2 35 15,-3-4 15-15,2 0-24 0,0-6-30 16,-3-6-33 0,3-2-19-16,6-8-5 0,7-6-30 15,8 0-31-15,10 2-76 16,14 0-134-16,7 3-214 16,89-11-457-16</inkml:trace>
  <inkml:trace contextRef="#ctx0" brushRef="#br0" timeOffset="62807.13">15410 7185 1409 0,'-14'0'528'15,"1"1"-417"-15,-13 10-16 16,-1 3-8-16,-2 8-30 15,2 2-12-15,10 2-18 16,5 4-18-16,12-4-9 16,9-2-21-16,4-2-35 15,10-8 7-15,2-4-2 16,1-8 13-16,0-4 8 16,-1-4 19-16,-2-2 11 15,-6 0 17-15,-5-2 31 16,-4 6 30-16,-3 4-11 0,-1 12-20 15,-4 10 41 1,2 10-8-16,-2 14-26 0,-2 8-15 16,-2 9 36-16,-1-1 7 15,-3 2-55-15,-4-12-12 16,-3-5-8-16,-14-14-6 16,-5-11 4-16,-5-8-3 15,-4-10-2-15,3-5-12 16,7-8 2-16,8-9 10 15,14-8-2-15,11-6-26 16,11-12-17-16,16-4-11 16,6-2 7-16,16-7 14 15,6 6-14-15,6-2-44 16,3 5 19-16,-3 2 26 16,-4 4 23-16,-7 6 16 0,-10 2 9 15,-11 6 1-15,-7 2 6 16,-11 6-5-16,-9 2 16 15,-2 4 16-15,-4 0-1 16,-3 1-16-16,1 1 8 16,-6 6 2-16,1 5-13 15,-5 7-7-15,-5 7 7 16,-2 12-2-16,1 5-2 16,9 6-9-16,8-2-1 15,12 0-9-15,8 0-21 16,10-8 2-16,6-6 8 15,5-8 4-15,-3-2 15 16,3-8 1-16,0-4 0 0,-3-8 0 16,-2-4 1-1,-2-6-1-15,0-6 2 0,-4-2-2 16,-6-8 8-16,-3-6-8 16,-3-2-12-16,-5-6-15 15,-4-3-4-15,-7-1 8 16,2 4 23-16,-5 2 21 15,4 6-3-15,0 12 10 16,2 8 8-16,0 10 36 16,0 10-18-16,0 4-54 15,0 10 15-15,-2 10 5 16,2 14 31-16,2 8-11 0,-2 2-10 16,4 1-4-1,3-4-10-15,-2 0-5 0,2-6-2 16,-1-2-3-16,3-5-5 15,-2-4 0-15,2-4 0 16,-3-4 1-16,4-6 6 16,5 2-8-16,-2-6-36 15,-1-2-72-15,1-4-76 16,-3-2-139-16,-6-32-639 16</inkml:trace>
  <inkml:trace contextRef="#ctx0" brushRef="#br0" timeOffset="63011.41">16025 6972 1571 0,'20'-4'225'15,"0"4"-139"-15,18-4 46 16,7 2-60-16,-1 0-53 15,1 0-19-15,-3-2-52 16,0-2-124-16,43-10-394 16</inkml:trace>
  <inkml:trace contextRef="#ctx0" brushRef="#br0" timeOffset="73113.86">15566 347 1008 0,'281'62'0'0</inkml:trace>
  <inkml:trace contextRef="#ctx0" brushRef="#br0" timeOffset="74309.77">6293 644 597 0,'2'4'87'15,"3"-1"-77"-15,3 5-10 0,1 3-6 16,3-4-13-16,1 1-17 16,5 5 36-16,1 1 142 15,6 5-79-15,0 3-63 16,28 45-141-16</inkml:trace>
  <inkml:trace contextRef="#ctx0" brushRef="#br0" timeOffset="75876.64">6466 934 980 0,'-2'-2'333'16,"0"2"-219"-16,-2-2-74 15,2 2-32-15,-3 2 2 16,1-2 4-16,-6 0 49 16,-5 0 12-16,-1 0 6 15,-1 0-35-15,-4 0 10 16,-2 0-31-16,0 0-2 0,-13 2 2 15,-6 2-16 1,-12 2 8-16,-8 4-16 0,-7 1 10 16,-12 4-11-16,-3-1-9 15,-5 2 9-15,0 0 6 16,-3-1 3-16,10-5 2 16,15-5 43-16,13-2 12 15,17-2-21-15,14-1-15 16,12 0-12-16,7 0-18 15,4 3-1-15,-2-1-8 16,2-1 9-16,-5 7 6 16,1 2-5-16,-5 11 14 15,2 17 18-15,-2 6 8 16,-3 16-10-16,0 6-2 16,3 2-14-16,-1 10 24 0,4 7 6 15,2 15-5-15,-3 62 19 16,-1 17-14-16,4 5-14 15,0-57-1-15,0 1-6 16,-3 14-9-16,-1 1-6 16,-4 5 2-16,1 2 4 15,5 1-15-15,-15 7 9 16,8-9-8-16,2-3 0 16,-2-27 1-16,-3-5-1 15,-2 2 22-15,-6 5-1 16,1 1-10-16,-6 0 2 15,1-6-2-15,3 0-11 16,7-1 13-16,-2 5-7 16,5 2 1-16,-4 7 1 15,2 7-8-15,5-4 5 0,-1-17 0 16,9-59-4-16,-3-4 3 16,2 0-4-16,-8 57-1 15,5-3 1-15,-4 0 7 16,3-6 1-16,3 3 0 15,-1-1 9-15,4 8-6 16,6 0-3-16,6-1-9 16,-3 3 0-16,4-5 1 15,3-2-1-15,2-6 0 16,-1-7 1-16,-3-9-1 16,3-4 0-16,-3 4 1 15,-1 3-1-15,0-2 0 16,1 1 0-16,-5-8 0 0,-1-4 0 15,-3-5 0-15,-2 0 0 16,0-2 0-16,-2-6 0 16,-3-2-1-16,1-5 1 15,-7-1-1-15,5 2 1 16,-4 3 0-16,6-2-1 16,-1-1 2-16,3 3-2 15,2-3 1-15,0 2 0 16,0 0 0-16,-2-4-1 15,0-3 1-15,-3-6 0 0,-2-6 0 16,3-3 0 0,2-2 0-16,2-2 0 0,0 4 0 15,4 0 1-15,0 2-1 16,4-3-1-16,-4 0 1 16,0-1 0-16,1-6-1 15,-1 1 0-15,0-5 0 16,-2-2 1-16,3 0 0 15,-2-4-1-15,-1 2 1 16,5-4 0-16,-5-4 1 16,0-2-1-16,0 0 0 15,0-6 0-15,-2 0 0 16,2 0 1-16,6 4-1 16,5 0 0-16,11 8 1 15,14 0-1-15,11-2-5 16,4-6 4-16,12 0 0 15,-1-10-14-15,4 0-2 0,1-2 11 16,4-8 5-16,8 2-19 16,6-10-2-16,1-2 10 15,2-2 11-15,-8 0-1 16,-6 3 1-16,-9 5 1 16,-17 0 1-16,-7 7 21 15,-9-1 7-15,-10 3-5 16,-6 4 4-16,-7 1-8 15,-4-1-8-15,-3 5 1 16,-6 0 7-16,2 0 13 16,0 0 0-16,-2 0-5 15,2 0-7-15,-2 0-9 0,2 0-11 16,-2 0 5-16,2 0-6 16,2 0 0-16,-2 0 0 15,2-1-9-15,2 1-29 16,5-3-43-16,9-1-93 15,7-1-337-15,48-30-429 16</inkml:trace>
  <inkml:trace contextRef="#ctx0" brushRef="#br0" timeOffset="78050.42">7899 7828 1923 0,'0'-6'317'0,"0"4"-152"15,0-4-110-15,3 2 46 16,-3 4 4-16,0-4-66 15,0 4-15-15,0 0 0 16,0 0-11-16,2 4 5 16,-4-4-6-16,2 0 0 0,0 2 6 15,0-2-15-15,-3 2 3 16,6 4-6-16,1 12 0 16,-2 18 45-16,7 17-3 15,-2 13-27 1,0 4 0-16,-1 2-8 0,3 0-6 15,-2-1-2-15,2-6 1 16,-5-8-36-16,-2-9-34 16,0-8-92-16,-6-10-86 15,0-8-80-15,-10-4-34 16,-26-22-382-16</inkml:trace>
  <inkml:trace contextRef="#ctx0" brushRef="#br0" timeOffset="78403.92">7759 8329 1561 0,'0'0'336'16,"0"0"-224"-16,2 7-89 16,2 0 4-16,4 11 37 15,4 4 14-15,9 5-24 16,-2-3 6-16,10-2-13 15,0-4-13-15,0-6 5 16,3-4-7-16,1-8 7 16,0-4-3-16,2-4-3 15,-9-6 16-15,2-4-14 16,-5 4-1-16,-7-2-10 0,-5 2 2 16,-9 2 13-1,0 6 31-15,-2 4-17 0,-2 2-25 16,0 2-28-16,-5 8 6 15,-13 12-6-15,-5 20 0 16,-10 12-16-16,-5 14-124 16,-3 8-220-16,-74 91-452 15</inkml:trace>
  <inkml:trace contextRef="#ctx0" brushRef="#br0" timeOffset="79259.44">7015 9280 1643 0,'2'0'330'16,"-2"0"-189"-16,2-2-67 15,8-2-49-15,0 0 5 16,3-6 18-16,8 0-6 16,-6-4-7-16,-1 4-11 15,1-4-14-15,-8 2-2 16,-2 0-8-16,-5 2 0 16,-7-4-19-16,-11 4 5 15,-5 2-4-15,-14 6 17 0,-15 9-4 16,-12 14 5-16,-12 11 34 31,0 10 8-31,1 4 30 0,6 2-22 0,13-2-16 16,13-1-14-16,17-9-11 15,12 0-8-15,10-6 5 16,10-4-5-16,6-4 7 16,5 0-7-16,6-10 5 15,4 2 0-15,4-6-6 16,-2-4 0-16,4 0-71 15,1-4-89-15,1 0-89 16,-4-4-102-16,54-12-409 0</inkml:trace>
  <inkml:trace contextRef="#ctx0" brushRef="#br0" timeOffset="79601.56">7112 9440 1200 0,'-15'4'634'0,"1"6"-454"16,-17 11-108-16,0 15-9 16,0 6-5-16,4-2 25 15,10 0-17-15,8-8-27 16,16-4-9-16,1-6-12 0,10-6-6 16,6-4 19-1,11-8 11-15,0-6 15 0,9-8-4 16,3-4-22-16,-5-6 5 15,-6-4 2-15,-3-2 2 16,-8 0 5 0,-9 0-7-16,-12 2-16 0,-6 2-15 15,-10 2-7-15,-7 0-17 16,-8 4-16-16,-8 8-97 16,-8 4-44-16,3 4-81 15,-18 5-347-15</inkml:trace>
  <inkml:trace contextRef="#ctx0" brushRef="#br0" timeOffset="79902.99">7614 9110 1641 0,'0'-2'478'0,"0"2"-226"15,0-2-132-15,0 2-81 16,3 4-31-16,3 12 11 16,1 9 101-16,1 16-6 0,4 13-36 15,-3 6-40-15,-1 6-22 16,2 1-16-16,-6-3 0 15,0-6-23-15,1-4-56 16,-5-10-109-16,-2-4-74 16,-1-10-65-16,-1 6-300 15</inkml:trace>
  <inkml:trace contextRef="#ctx0" brushRef="#br0" timeOffset="80256.73">7917 9507 1526 0,'-11'19'309'0,"7"4"-161"15,-7 15-83-15,11-2-29 16,4-8 4-16,7-8 2 15,7-6-7-15,-1-4 5 16,8-6 11-16,2-6-4 16,4-8 5-16,-2-2 1 15,-6-4 19-15,-2-6 16 16,-7-4 11-16,-3-2-10 16,-2-2-26-16,-9 2-24 15,-9 0-24-15,-4 3-15 16,-10 11-17-16,-10 5-37 0,-10 9-79 15,-5 12-56-15,3 8-63 16,-28 34-238 0</inkml:trace>
  <inkml:trace contextRef="#ctx0" brushRef="#br0" timeOffset="81855.84">8436 9471 1538 0,'0'0'333'15,"0"-3"-132"-15,0 2-108 16,0 1-10-16,-2 1-5 15,2 12-36-15,-5 5 52 16,-3 14 4-16,4 12-44 16,4-2-33-16,2 0-11 15,6-2-2-15,1-12-8 16,1-4 6-16,-2-8-5 16,1-9 10-16,5-3 1 15,-3-4-3-15,4-7 9 0,7-7-3 16,5-4-5-16,0-12-1 15,2-2-3-15,0-6 0 16,-11 2-6-16,-1-4 0 16,-6 6-29-16,-6-1 14 15,-5 13 0-15,-3 8 14 16,-1 5-23-16,2 9 7 16,-5 9-11-16,-1 12 8 15,-4 8 8-15,3 12 12 16,7-3-31-16,9 0-2 15,7-8-8-15,5-6 11 16,-1-6 20-16,-3-8 8 16,4-2 2-16,-9-6 1 0,2-8 24 15,1-2 17 1,0-8-12-16,3 0-7 0,-4-8-16 16,1 0 11-16,-7-6-4 15,-1 4-13-15,-5 0 9 16,2 4-9-16,-4 8-1 15,4 2 1-15,-2 5-1 16,0 7-16-16,4 4-11 16,0 5-9-16,8 7 27 15,1 10 8-15,3 8 0 16,4-4 1-16,0 0 0 16,0-6 0-16,-4-8 0 15,-7-8 1-15,0-4 0 16,-9-4 13-16,0 0 20 15,2 0 1-15,-2-4 1 0,6-4 1 16,3-6-26-16,3-2-11 16,5-8 0-16,-1 4-47 15,5-2-8-15,-2 4-2 16,-1 10 10-16,-1-1 23 16,-5 14 23-1,-1 1 1-15,0 6 5 0,-4 4 29 16,-2 4-17-16,-1-6-1 15,-2 2-10-15,-2-10 5 16,0-4-5-16,0 2 4 16,0-4 20-16,0 0-1 15,2-4 2-15,0-6-31 0,5-6-6 16,5-6-20 0,-2-4 25-16,1 0-8 0,1 2-21 15,1 4-11-15,-1 6 4 16,-4 6 10-16,-1 8 7 15,3 8 10-15,2 2 9 16,-1 10 1-16,3 4 1 16,1-2 1-16,-1 2-1 15,-3-6 0-15,0-6-1 16,-5 0 0-16,-3-10 0 16,-1 0 0-16,-2-4 12 15,0 0 1-15,5-6-2 16,-1-4 7-16,5-4-9 0,5-6-8 15,-2-2-1 1,5 0-17-16,0 2-20 0,1 4-19 16,-1 2 31-16,-5 7 13 15,-3 5 10-15,-3 8 1 16,1 5 1-16,2 3 15 16,0 7 1-16,-1 4-14 15,4 1 5-15,6-2 4 16,-2-2-10-16,-1-2 0 15,3-8 5-15,-5 0-5 16,3-8 14-16,-5-2-6 16,5-6 3-16,3-2 1 15,-1-2-1-15,3-6 2 16,-6-2-13-16,-2-3 6 16,-3-2-1-16,0-1-6 0,-8-1-10 15,1-1 0 1,-3 1-5-16,-3-2 13 0,1 3-19 15,2 2 6-15,0 10 7 16,0 4 7-16,0 8-6 16,0 2-6-16,2 6-14 15,6 6 26-15,-2 6 0 16,3 4 1-16,2 5 2 16,1-5-1-16,1-1 5 15,-1 2 12-15,9-3 1 16,-5 2 19-16,1-2 23 15,-1 2-32-15,-5-4 19 16,0-4-24-16,-4-8-6 16,-7-4 7-16,-2-4 49 0,0 0 1 15,-2 2-15-15,-10-2-9 16,-3 0-15-16,-8 0-23 16,-2-2-7-16,-2 0-6 15,2 0-46-15,2-2-141 16,-2 0-125-16,-54-8-317 15</inkml:trace>
  <inkml:trace contextRef="#ctx0" brushRef="#br0" timeOffset="86495.06">11887 9418 1332 0,'-4'-1'274'0,"0"-2"-101"16,-5-3-17-16,5 1-15 15,1 2-9-15,0 2 10 16,3-2-10-16,3 3-42 0,-3 0-27 15,3 0-27 1,1 3-18-16,9-2-9 0,14 7 32 16,15-2 1-16,14 2-14 15,11 1-14-15,2-4-13 16,0-1 4 0,0-1-5-16,-13-2-16 0,-10 1-77 15,-12 2-108-15,-12 3-50 16,-6-1-74-16,-12-2-123 15,-29-3-258-15</inkml:trace>
  <inkml:trace contextRef="#ctx0" brushRef="#br0" timeOffset="86751.5">12273 9400 1353 0,'4'-1'334'0,"-8"-2"-161"0,4-1-62 15,7 2-59-15,-1 0-22 16,8 2-6-16,1-2 14 15,8 4-13-15,-3 0 4 16,-1 2 1-16,0 2 6 16,-3 4 7-16,-1-2 23 15,-4 9-9-15,3-3-9 16,-8 8 9-16,-4 1-22 16,0 4-13-16,-4 1-20 15,-4-2 4-15,-6-4-6 16,-3-2 0-16,-3 4-119 15,-4-2-116-15,-30 36-304 16</inkml:trace>
  <inkml:trace contextRef="#ctx0" brushRef="#br0" timeOffset="87549.1">14447 9224 1372 0,'0'-4'277'0,"0"2"-130"15,-1-8-22-15,1 4 23 16,-3 0-41-16,1 2 11 16,-1-2 2-16,-3 4-40 15,0-2-35-15,-8 2-17 16,-8 8-11-16,-9 12-1 16,-10 14 28-16,-3 14 7 15,3 14-14-15,10 0-16 0,16 3-7 16,13-7-13-1,10-6 5-15,15-6-5 0,10-10-1 16,11-10 0-16,8-14 16 16,8-8-5-16,-2-8-11 15,0-10-11-15,-6 0 10 16,-10-8 1-16,-13-4 1 16,-4-2 5-16,-13-2 6 15,-7-5 13-15,-7 0-1 16,-9-3-1-16,-10-1-1 15,-5 7-14-15,-6 4-8 16,-3 8 0-16,-1 8-8 0,-1 14-28 16,-2 8-117-1,11 14-123-15,8 12-106 0,22 48-560 16</inkml:trace>
  <inkml:trace contextRef="#ctx0" brushRef="#br0" timeOffset="88157.65">14700 9499 64 0,'0'-5'1782'0,"0"5"-1318"16,0-4-341-16,0 7-83 15,2 3-22-15,2 8 29 16,5 6 32-16,5 8-22 15,3 0-27-15,1 0-19 0,7-6-1 16,-6-2-10-16,4-8 1 16,-9-6 5-16,3-4 0 15,-4-8 18-15,5-8 6 16,3-4-18-16,-6 0 6 16,-4 0-3-16,-4 0-6 15,-5 10-8-15,0 2 8 16,-2 2-9-16,0 4-20 15,0 0-29-15,2 6-29 16,1 2 24-16,3 2 30 16,6 6-18-16,3-2-11 15,3-6-2-15,4 0 23 16,5-8 1-16,2-4-19 16,0-6-7-16,-5-10 20 0,1-4 23 15,-8-6 14-15,-3-6 6 16,-1-4 6-16,-4 1 18 15,-7-3 2-15,-2 2-10 16,-4 0-1-16,-5 6 9 16,-2 6 12-16,-1 10 27 15,4 10-21-15,1 6-24 16,1 8-12-16,-6 10-3 16,4 12 3-16,-1 12 11 15,7 9-10-15,6-2-7 16,7 1 0-16,7-1-6 15,1-9-16-15,6 0-41 16,-4-8-12-16,-2-8-16 16,-3-2-92-16,-7-4-191 0,-3-2-397 15</inkml:trace>
  <inkml:trace contextRef="#ctx0" brushRef="#br0" timeOffset="88307.35">15147 9417 1524 0,'9'-17'371'0,"5"7"-118"16,15-16-157-16,8 6-46 16,19 4-11-16,6 2-39 15,7 2 0-15,2 4-45 0,1 2-176 16,107-6-659-16</inkml:trace>
  <inkml:trace contextRef="#ctx0" brushRef="#br0" timeOffset="88977.04">15755 9579 1445 0,'0'0'338'16,"0"0"-104"-16,0 0-68 16,0-2 1-16,0 2-19 15,0 0-31-15,0 0-36 16,-2 2-38-16,2 8-42 15,5 16 21-15,-1 16 29 16,5 10-32-16,0 6-18 16,6-1 6-16,-1-5-1 15,-1-6-6-15,-2-8 0 16,-1-8 0-16,-6-10 0 16,0-8-21-16,-2-6-3 15,-4-2 17-15,2-4 7 0,0-2 1 16,-2-2 12-1,-2-8-13-15,-1-10-28 0,-2-8-10 16,0-13 4-16,1-7-10 16,2-5 14-16,2-8-33 15,-1-1-46-15,8 2-17 16,3 10 24-16,11 8 27 16,-2 14 13-16,5 14 1 15,-3 5 13-15,0 11 25 16,-3 7 22-16,-3 0 0 0,-6 10 1 15,0 1 8 1,-3 5 12-16,-4 8 25 0,0-5 13 16,-2-2-1-16,-2-2 5 15,-6-6-14-15,4-2 4 16,-7-4 1-16,-5 0-23 16,-1 0-24-16,-4 0-6 15,4-4-108-15,2-4-108 16,-3-18-150-16</inkml:trace>
  <inkml:trace contextRef="#ctx0" brushRef="#br0" timeOffset="89584.29">16123 9585 1813 0,'2'4'280'15,"3"6"-161"-15,3 6-4 16,6 6-19-16,6 4-24 16,0-6-19-16,5-2-25 15,-1-4-5-15,5-8-8 16,0-4-8-16,1-8 2 16,-2-6-3-16,-8-6-5 15,3 0 7-15,-13-6 4 16,-1-4-11-16,-2 8 5 15,-11 0-6-15,1 6-1 16,0 10-7-16,3 2-13 16,0 6-24-16,0 8-13 0,3 2 44 15,4 8 11-15,0 2 3 16,6 0 11-16,5-4-11 16,5-4 0-16,2-6 0 15,0-6 0-15,4-4 0 16,-4-8 6-16,2-8 3 15,-3-6-3-15,-4-4-6 16,0-4 7-16,-7 0-7 16,-1-6 2-16,-6 0-2 15,-1-6 8-15,-1-2-8 16,-8-5 0-16,-3 1 6 16,-3 2-4-16,-2 6 11 15,3 12 16-15,0 10 10 0,4 12 9 16,3 4-38-16,0 4-10 15,0 12-1-15,0 12 1 16,2 10 30-16,0 12-23 16,8 4-5-16,6 0-2 15,1-4-49-15,-1-3-41 16,-5-5-56-16,-2-2-58 16,-10-6-70-16,-8-6-61 15,-16 0-339-15</inkml:trace>
  <inkml:trace contextRef="#ctx0" brushRef="#br0" timeOffset="89707.05">16655 9593 744 0,'3'-20'262'16,"3"-4"62"-16,6-20-39 16,13 0-66-16,12 4-27 0,9 7-84 15,12 8-49 1,14 2-13-16,2 7-32 0,2 6-14 16,-1 2-99-16,85 10-238 15</inkml:trace>
  <inkml:trace contextRef="#ctx0" brushRef="#br0" timeOffset="90514.81">15074 9982 1629 0,'-12'-2'263'0,"1"6"-139"15,-16 2-40-15,-2 10-19 16,-6 10 19-16,-5 6 16 16,2 12-5-16,4 4-11 15,13 0-32-15,4 2-25 16,15-1-16-16,11-3-10 16,9-4 11-16,11-8-6 15,11-4-6-15,7-8 0 16,4-10-33-16,3-8-30 15,-1-4-8-15,-1-8 40 0,-8-6 31 16,-6-6 2-16,-7-4 5 16,-4-6-7-1,-11 2-6-15,-5 0 6 0,-7 6 0 16,-8 4 15-16,-9 10 15 16,-10 6-24-16,-10 12-6 15,-8 8 12-15,1 10-4 16,9 0-1-16,14 4-7 15,7-4-15-15,10-6 15 16,8-6 0-16,2-2 11 16,11-8-5-16,-2-4 6 15,8-6-3-15,-4-2 18 0,1-8-2 16,-4-2 10-16,-2-6 2 16,-5-4 20-16,-3-6-25 15,-10 4-13-15,-6 2-19 16,-5-2-31-16,-7 6-56 15,1 2-60-15,-1 4-59 16,3 7-92-16,-4-9-352 16</inkml:trace>
  <inkml:trace contextRef="#ctx0" brushRef="#br0" timeOffset="90766.92">15486 10022 1876 0,'0'4'327'16,"0"6"-215"-1,0 12 26-15,2 12 5 0,4 12-49 16,2 9-22-16,0-1-24 16,1-2-25-16,3 0-16 15,1 0-7-15,0-8-11 16,-2-8-53-16,2-8-85 15,1-10-73-15,1-5-52 16,41-16-213-16</inkml:trace>
  <inkml:trace contextRef="#ctx0" brushRef="#br0" timeOffset="91083.2">15733 10305 1668 0,'-9'10'285'16,"3"0"-162"-16,-6 10-75 16,3 4-23-16,9 0-4 15,9 0 8-15,3-2 1 16,5-6-2-16,6-4 8 16,-1-6-4-16,3-6 2 15,-1-2-2-15,-2-2 5 16,-4-6 44-16,0-4-13 15,-4-6-10-15,-6 0-1 0,1 0-13 16,-7-2-10-16,-4 0-19 16,-7 2 0-16,1 4-9 15,-6 4-6-15,-6 8-1 16,0 4-90-16,-5 4-41 16,5 4-66-16,5 6-68 15,8 16-268-15</inkml:trace>
  <inkml:trace contextRef="#ctx0" brushRef="#br0" timeOffset="92268.68">16003 10271 1752 0,'-5'4'267'15,"5"2"-185"-15,5 12 20 0,-3 4-19 16,0 8-37-16,5-2-8 16,4 2 1-16,4-4-12 15,4-4 0-15,2-8-8 16,2-2-2-16,-1-6-2 16,5-6-5-16,-4-2 2 15,-4-6 3-15,2-6-3 16,-5-6 0-16,3-4-4 15,-1-6-8-15,-7 2 0 16,-2-4 0-16,-5 8 0 0,-2 10 1 16,-2 4-1-16,-2 8 1 15,2 2-1-15,0 2-21 16,0 8-6-16,0 8 19 16,2 2 8-16,6 8 0 15,-2-2-12-15,1-4-9 16,1-8-1-16,2-2 16 15,3-6 6-15,-2-4 2 16,-2-4 5-16,2-4 14 16,3-6-6-16,-1 0-1 15,-2-4-5-15,3-2-8 0,-8-2 6 16,-2 6-6 0,1 0-1-16,-5 6 0 0,0 4-11 15,2 4-17-15,-2 2-16 16,2 6-5-16,0 4 48 15,1 4-4-15,4 2 5 16,-3 0 1-16,2-4 0 16,-1-4-1-16,-1-6 12 15,-2-2 30-15,1-2 23 16,0-4 8-16,5-2-5 16,3-8-31-16,7-4-22 15,-1 0-8-15,6-4-7 16,-5 2 0-16,2 0 0 15,-6 6 0-15,-4 7 0 16,-3 6 0-16,2 2-8 16,-2 12 8-16,2 3 0 15,-1 8 9-15,2 8 0 0,-2-4-7 16,-1-4 5-16,-3-6 4 16,2-8-10-16,-4-6 6 15,-2-4 4-15,2 0 13 16,-2-2 9-16,4-2 6 15,5-8-9-15,5-6-15 16,3-4-15-16,6-4 0 16,-3 2-23-16,-1 0-5 15,-3 4-4-15,-1 2 8 16,-3 10-1-16,-7 2-4 16,-3 12 4-16,0 2 5 15,0 10 13-15,2 4 1 16,1 8 5-16,1 0 0 0,2 2 1 15,2-6 0 1,-3-8 0-16,-1-6 0 0,2-6 0 16,-4-4 0-16,3-4 7 15,4-4-6-15,0-6 1 16,2-2-2-16,3-6-5 16,-3 0 4-16,1-2-5 15,1-2 0-15,-1 4 5 16,-3 6-5-16,5 4 5 15,-5 10-11-15,4 0 1 16,3 8 5-16,-2 4-1 16,6 2 7-16,-4 0-1 0,6 4 1 15,-2-2 0-15,3-4 1 16,-5 0-1-16,0-6 2 16,-6-4 5-16,-4-4 4 15,-1 0 19-15,3-2 4 16,-4 2-4-16,1-2-19 15,-1-2-11-15,-6 0-87 16,2 0-260-16,-14-18-890 16</inkml:trace>
  <inkml:trace contextRef="#ctx0" brushRef="#br0" timeOffset="96472.93">471 1550 1181 0,'0'-2'490'16,"-2"2"-346"-16,2-4-19 15,-3 4-7-15,3-2-16 0,0 2 0 16,0 0-10-1,0-3 11-15,0 3-8 0,3 0-16 16,-3 0-13-16,0 0 2 16,0-1-34-16,0 2 2 15,-3-1-13-15,3 0 7 16,0 0 1-16,-4 0 11 16,8 0-13-16,-4 0-1 15,0 0-2-15,0 0-7 16,0 0-10-16,0 0-8 15,0 0-1-15,-7 17-2 16,10 13-4-16,1 18 6 16,1 22 11-16,2 9-6 15,-1-3-5-15,-2-4 0 0,3-10-1 16,0-6-12-16,0-8-44 16,-5-14-38-16,2-8-83 15,-4-2-113-15,-4-6-210 16,-16-5-1114-16</inkml:trace>
  <inkml:trace contextRef="#ctx0" brushRef="#br0" timeOffset="96781.06">466 1562 1472 0,'0'0'577'16,"3"0"-476"-16,1 2-85 16,7 0 58-16,7 0 56 15,11-2-10-15,5-2-39 16,6-2 5-16,-1-4-26 15,4 2-42-15,-3 0-18 16,-2 0-94-16,-9 6-179 16,0 2-233-16,-9 18-483 15</inkml:trace>
  <inkml:trace contextRef="#ctx0" brushRef="#br0" timeOffset="96982.92">471 1853 1648 0,'2'0'342'15,"3"0"-253"-15,5-2-59 16,11 0 99-16,4 2 7 16,6-3-55-16,2 3-4 15,5 0-41-15,-1-1-36 16,3-2-39-16,5 3-240 15,64-8-490-15</inkml:trace>
  <inkml:trace contextRef="#ctx0" brushRef="#br0" timeOffset="97490.33">1008 1899 1948 0,'4'2'309'0,"5"-2"-237"16,9 4-48-1,7-2 64-15,2-2-1 0,-1-2-45 16,0-2-4-16,-1-2 2 15,-2 0-14-15,-5 2-4 16,-5-4-21-16,-3 2-1 16,-2-2 0-16,-6-4-1 15,-2 2-5-15,-4-7-3 16,-4 6 0-16,-7-6 9 16,1 8 0-16,-7-4 0 15,-2 12 0-15,-6 4-10 16,-6 13 1-16,-3 6 9 15,2 5-1-15,7 1 0 16,9 4-8-16,11-1 9 16,9 2 11-16,7-3-4 15,8 0-1-15,3-6 0 16,7-4 2-16,1-2 2 0,10-2-1 16,0-8-8-16,4-4-1 15,2-6-73-15,3-6-107 16,1-6-165-16,66-36-516 15</inkml:trace>
  <inkml:trace contextRef="#ctx0" brushRef="#br0" timeOffset="98147.01">1676 1742 1307 0,'-4'0'716'0,"-4"0"-569"16,-2 0-81-16,-8 6 12 16,-2 15 21-16,-4 6-7 15,-10 14-20-15,5 5-15 16,0-4-20-16,11 0-5 16,5-4-16-16,11-10-10 15,4-6 0-15,4-4-6 16,8-8-14-16,-3-6-5 15,7-2-22-15,6-8-11 16,5-8 13-16,0-2-15 0,0-8-3 16,-2-2 15-1,-4 0-8-15,-6-2 39 0,-5 14 11 16,-8 2 0-16,-2 10-1 16,-2 6-16-16,2 8 5 15,5 4 12-15,-1 8 0 16,8 0 0-16,1-4 0 15,6-2 0-15,1-2 0 16,7-8 0-16,-2-6 0 16,6-4-4-16,5-8-9 15,-2-6 12-15,-3-6 2 16,-4-4 4-16,-2-2 7 16,-5-4 4-16,-9-6 29 15,-4-4-3-15,-7-6 6 16,-8-5 8-16,-3-3-23 0,-7-4-6 15,1 4 16-15,4 8 11 16,-3 14 35-16,8 11-17 16,1 18-5-16,3 2-20 15,2 6-38-15,-2 12-9 16,-2 20 0-16,1 17 10 16,3 14-4-16,7 4-5 15,4-5-1-15,9-7 1 16,-3-2-1-16,4-8-18 15,-4-8-23-15,-3-6-35 16,1-10-83-16,-7-10-144 16,-4-6-345-16</inkml:trace>
  <inkml:trace contextRef="#ctx0" brushRef="#br0" timeOffset="98306.7">2107 1624 1937 0,'15'-10'333'16,"5"2"-246"-16,24-12-63 15,10 6-24-15,4-4-27 16,0 2-213-16,46-6-458 16</inkml:trace>
  <inkml:trace contextRef="#ctx0" brushRef="#br0" timeOffset="99384.98">2360 1896 2173 0,'0'3'363'0,"-2"-3"-259"16,4 10-73-16,0 10 40 15,1 10 14-15,7 12-37 16,0 2-30-16,5-2-10 0,5-2-1 16,3-10 2-16,4-3-3 15,1-12-6-15,-1-8 0 16,2-7 10-16,0-12-9 15,-2-9 1-15,4-4-2 16,-9-10-1-16,3 3 1 16,-10-6-1-16,-1 4-9 15,-9-4 8-15,-5 2 1 16,-5 2 1-16,-1 7 0 16,-2 8 8-16,4 10 3 15,0 5-11-15,4 4-1 16,-3 4-22-16,1 10 7 15,0 9 8-15,2 5 1 16,2 2 6-16,7-2-5 0,3-4 6 16,1-6 0-16,0-4 1 15,-2-6 0-15,4-2 7 16,-6-4-7-16,3-2 8 16,1-4 6-16,1-4 1 15,1-4 1-15,1-4-10 16,-1-8 7-16,-1-4-8 15,-3-2-6-15,-5-2 0 16,-1-2-1-16,-5 4 0 16,-3 1 1-16,-5 8-19 15,-3 0-2-15,-3 7 9 16,-1 6-21-16,-5 4-6 16,1 2-20-16,6 4 4 0,5 2 14 15,2 0 1-15,6 6-2 16,6 4 21-16,0 11 20 15,11 2 0-15,4 1 1 16,10 3 2-16,0-4 6 16,-2 2-7-16,5-5-1 15,-5 0 12-15,-3-2 33 16,-1-2 21-16,-3 2-11 16,-4-4-8-16,-2 2-11 15,1-6-9-15,-3 0-17 16,-5-4 1-16,2-2-5 0,-5-3 1 15,4-5 5 1,1 0 2-16,5-3 10 0,-1-7-6 16,3 0-3-1,1-6 3-15,0-2 1 0,-2-2-10 16,-1-2 3-16,-5-4-4 16,3 2 1-16,-8-4-9 15,-2 4 1-15,-1 4 0 16,-6 0-1-16,-1 4 0 15,0 6-1-15,-1 2 1 16,1 6 0-16,-8 4-6 16,4 10 4-16,-8 3-5 15,1 16-2-15,4 1 9 16,3 0 2-16,8 2-2 16,8-8-1-16,5-4 0 0,5-2 1 15,-1-6 1-15,10 0-1 16,2-8 0-16,2-4-14 15,7-4-22-15,5-6-55 16,1-4-226-16,54-38-614 16</inkml:trace>
  <inkml:trace contextRef="#ctx0" brushRef="#br0" timeOffset="100228.73">1120 2691 1445 0,'-3'-4'368'0,"1"2"-190"15,-1-1-80-15,3 2-32 16,0 2-23-16,-1 14-34 16,-2 9 36-16,-2 20 57 15,3 12-10-15,4 12-11 0,1 5-23 16,-1-3-14-16,5-4-13 15,-2-10-2-15,1-10 10 16,3-14 0-16,2-6-11 16,0-10-8-16,0-3-4 15,12-6-8-15,-1-7 5 16,11-2-7-16,3-8-6 16,2-2-6-16,-2-8-47 15,-4-4-65-15,-3-2-136 16,-6-10-124-16,-19-50-803 15</inkml:trace>
  <inkml:trace contextRef="#ctx0" brushRef="#br0" timeOffset="100431.31">1191 2996 1559 0,'11'-7'272'0,"7"2"-175"16,13-9 5-16,6 1-1 16,-1-3-53-16,3 5-48 15,-8-6-99-15,-2 2-173 16,4-22-372-16</inkml:trace>
  <inkml:trace contextRef="#ctx0" brushRef="#br0" timeOffset="100601.96">1151 2711 1685 0,'6'-10'326'0,"5"0"-236"16,18-14-48-16,9-2 37 16,7 6-22-16,3 0-43 15,2 6-14-15,1 5-43 16,-5 9-194-16,54 6-516 15</inkml:trace>
  <inkml:trace contextRef="#ctx0" brushRef="#br0" timeOffset="101986.61">1660 2963 1694 0,'0'14'226'0,"3"1"-58"16,4 10-31-16,-1 6-4 15,3-5-29-15,0-4-13 16,0-6-13-16,-6 0-12 16,1-10-28-16,0-2-20 15,-2-2-3-15,-2-4-5 0,2 0-2 16,5-8 17-16,5-10-25 15,3-8-13-15,3-12-43 16,5-2-41-16,-4 5-35 16,1 8 54-16,0 8 36 15,0 10 12-15,-2 11 15 16,6 11-6-16,1 10 20 16,6 2 0-16,5 5 1 15,-2-3 0-15,1-3-6 16,-6-6 5-16,3-3 0 15,-6-6 1-15,-6-3 0 16,0-6 7-16,-2-2 8 16,0-2 8-16,4-6-10 15,-4 0-7-15,2-4-5 16,-6-2 5-16,-6-3-6 0,1 0 0 16,-9-4-1-16,-6 3-14 15,-1 2 15-15,-2 6 11 16,-7 4 4-16,-4 6-2 15,-2 6-1-15,-7 8-12 16,-2 8 0-16,4 7-1 16,3 3-9-16,8-1 9 15,7 4-10-15,9-8-1 16,9 2-4-16,2-11-16 16,2 0 10-16,10-8 11 15,-6-4 11-15,8-4 0 16,-3-4 0-16,1-4 1 15,-4-1 0-15,0 2 25 0,-11 0 14 16,-3 8 19 0,0 2 2-16,-1 16-41 0,5 17 62 15,2 24-5-15,-4 36 4 16,6 85 34-16,6 39 1 16,-13-164-85-16,-6-17-30 15,-9 43-1-15,-23-26 1 16,-26-18 0-16,-15-6 5 15,-14-16-4-15,5-14 5 16,6-18-6-16,18-12 0 16,20-14-1-16,20-8-26 15,23-9-20-15,16-9-4 0,13-10 25 16,13-6-7 0,9-4-109-16,6 1 23 0,1 11 37 15,-3 10 33-15,-5 14 37 16,-6 4 10-1,-8 8 1-15,-13 6 1 0,-5 10 6 16,-10 9 2-16,-4 5 17 16,-7 6 16-16,-2 5 7 15,-2 1-2-15,-4 5-34 16,-2 12-12-16,2 11 23 16,-1 5-12-16,5 10-10 15,6-1-1-15,7-10-1 16,7-2 0-16,1-6-1 15,2-6 0-15,0-8 1 0,3-6 9 16,-3-6 3-16,5-8-4 16,-4-2-1-16,3-6 2 15,-8-4-1-15,4-6-8 16,-6-4-5-16,3-4-23 16,-2 6-20-16,1 3-3 15,2 9 10-15,-7 13 11 16,2 10 14-16,1 13 14 15,-2 9 2-15,1 7 20 16,-1 4 7-16,-3 0-5 16,-6-2 2-16,3-8-10 15,-5-6-8-15,2-8-5 16,-2-6 0-16,-2-6 8 16,0-2 2-16,0-2 14 0,0-8 26 15,8-6-22 1,-2-10-29-16,1-14-8 0,8 0-22 15,5-4-15-15,3 0-27 16,6 1 9-16,0 11 29 16,0 10 19-16,2 14 1 15,-4 15 2-15,-6 8 2 16,0 14 10-16,-8 4-1 16,-1 2 2-16,-2 3-1 15,-3-6 1-15,-1-6-1 16,0-6-56-16,-9-2-97 15,-28 2-153-15</inkml:trace>
  <inkml:trace contextRef="#ctx0" brushRef="#br0" timeOffset="102194.98">2618 2520 2044 0,'0'0'360'16,"0"0"-279"-16,3 4-81 15,4 0-10-15,-1 6-8 16,3 4-92-16,5 3-167 0,40 17-728 16</inkml:trace>
  <inkml:trace contextRef="#ctx0" brushRef="#br0" timeOffset="103549.29">3274 3014 1928 0,'11'3'303'16,"7"1"-204"-16,15 3-18 0,9-5 45 15,3-4-42-15,-5-6-55 16,-4-2-10-16,-9-4-5 16,-8-2-4-16,-3-2-1 15,-5 0-8-15,-8-1-1 16,-6 6-22-16,-3-4-9 15,-7 5 17-15,-8 4 4 16,-10 8-20-16,-4 10-6 16,-1 10 0-16,-3 9 16 15,6 4 19-15,9 10-10 16,13-1 5-16,6-4 1 16,12-2 4-16,7-6 0 15,7-6-11-15,10-4 12 0,8-12 14 16,3-4-1-1,0-6 13-15,3-4-10 0,-3-10 4 16,1-2-10-16,-1-6-1 16,-7-8-3-16,2 2-5 15,-6-4-1-15,-7-4-6 16,-10 3-8-16,-8 2-10 16,-6 2 18-16,-4 7-3 15,-6 10 9-15,-7 8 0 16,1 8-10-16,-9 14-4 15,2 9 5-15,-4 8 8 16,6 7 0-16,4 0-5 16,11-3 4-16,7-7-7 0,10-2 3 15,9-10 0 1,2-6 6-16,5-6 9 0,4-4 9 16,5-8 12-16,-5-8-4 15,2 0-11-15,0-8-9 16,-2-4 4-16,-3-6 1 15,-3 0-4-15,-7-3-6 16,-7-1-1-16,-7 4 11 16,-6 4-6-16,-3 0-4 15,-3 6 5-15,-4 6-6 16,-1 2 0-16,-5 6-12 16,1 2-4-16,1 6-10 15,3 8-11-15,6 4-23 16,4 8 13-16,8 2-17 0,6 2 17 15,7 2 22-15,2-4 17 16,4 2 8-16,-1 1 0 16,-1-3 1-16,-4-2 6 15,-2-2 20-15,-7-6-3 16,-3 0 0-16,-2-6-7 16,1-2 11-16,-5-4-2 15,1 0-10-15,2-2 5 16,4 0-7-16,0-4 8 15,6-6-8-15,9-5-14 16,-1-2 2-16,2-7-2 16,-2-5-6-16,-5 3 4 15,-1 1-16-15,-6 2 6 0,-2 7 0 16,-5 10 11-16,0 4-5 16,-2 8-7-16,-2 2-23 15,2 12 26-15,0 4 9 16,5 6 1-16,3 3-31 15,4-5 5-15,3-4-7 16,5-4 6-16,4-4 26 16,1-8-5-16,2-4-5 15,-3-6-16-15,1-7 8 16,-5-3 5-16,0-8 13 16,-4-1 1-16,-5-4 6 15,-3-1 12-15,4 4-5 0,-7 6 10 16,1 4-10-1,-2 8-13-15,-1 6 1 16,3 6 14-16,8 10 28 0,1 4 1 16,1 9-14-16,7-1 1 15,-4-2 44-15,1-2-13 16,-2-8-29-16,-7-6 1 16,-2-5 5-16,-5-2 9 15,-4-6 9-15,5-1-3 16,2-5-15-16,4-9-25 15,4-2-7-15,3-5-7 16,-5 10-32-16,5-2 10 16,-1 9-16-16,-2 4-41 0,-2 4-103 15,3 0-122 1,-3 2-468-16</inkml:trace>
  <inkml:trace contextRef="#ctx0" brushRef="#br0" timeOffset="103727.83">4361 2496 2443 0,'-4'-4'453'0,"2"2"-381"16,0-2-34-16,2 4-38 15,0 2-24-15,4 6-108 16,4 16-98-16,5 70-440 15</inkml:trace>
  <inkml:trace contextRef="#ctx0" brushRef="#br0" timeOffset="104960.31">582 4660 817 0,'0'-4'753'0,"0"2"-561"15,-2-2-75-15,0 2-11 0,2 0 14 16,-2 0 21-16,2 2-25 15,-3 2-22-15,3-4-25 16,-2 4-4-16,0-2-16 16,-2 6-25-16,-6 14 3 15,-5 16 33-15,-3 22-24 16,-4 18-22-16,2 3-4 16,-1 1 1-16,9-12-6 15,3-8-4-15,3-14-1 16,9-10 0-16,2-12 0 15,2-7 6-15,-1-5-4 16,10-9-1-16,-3-3 24 0,10-3 1 16,6-8-7-16,2 1-10 15,2-6-9-15,-4 0 0 16,0 0-41-16,-5-2-83 16,-6 0-139-16,-9 2-225 15,-16-34-548-15</inkml:trace>
  <inkml:trace contextRef="#ctx0" brushRef="#br0" timeOffset="105147.56">531 5013 618 0,'5'-4'1363'15,"6"0"-1133"-15,11-4-157 0,7 2 4 16,0 2 17-16,4-2-50 15,-1-2-44-15,-3 0-59 16,-2 0-173-16,30-26-447 16</inkml:trace>
  <inkml:trace contextRef="#ctx0" brushRef="#br0" timeOffset="105327.17">638 4698 367 0,'6'-6'1514'15,"6"0"-1250"-15,14-6-184 0,5 2-37 16,10 4-34-16,3 2-9 16,6-2-216-16,60-22-557 15</inkml:trace>
  <inkml:trace contextRef="#ctx0" brushRef="#br0" timeOffset="105603.74">1164 4820 1925 0,'0'18'271'16,"0"4"-142"-16,2 18-39 16,0 17 6-16,1-3-22 15,4 0-22-15,-3-2-29 16,0 0-23-16,1-12-7 16,-3-6-76-16,-2-11-116 15,-2-15-148-15,-19-18-349 16</inkml:trace>
  <inkml:trace contextRef="#ctx0" brushRef="#br0" timeOffset="105850.83">1132 4838 1153 0,'5'-4'517'0,"7"-2"-427"0,5 2-62 15,8 4 31-15,-1 7 37 16,7 4-5-16,1 10-11 15,-3 2 11-15,2 4 7 16,-2 3 11-16,-2 6-4 16,-1-2-12-16,-12 2-48 15,-6-8-15-15,-8-4 6 16,-11-2 5-16,-7-2-7 16,-7-2-28-16,-4 5-6 15,-8-5-82-15,-3-3-107 16,-2-7-110-16,-41-16-203 15</inkml:trace>
  <inkml:trace contextRef="#ctx0" brushRef="#br0" timeOffset="106400.22">1906 4778 1171 0,'0'-2'927'16,"0"0"-669"-16,-5-2-111 15,5 4 3-15,0 0-24 16,-2 8-81-16,-2 14-18 15,-5 16 51-15,-5 13-19 16,-3 5-35-16,-1 2-14 16,-3-6-9-16,8-8-1 15,-1-10-13-15,4-12-6 16,3-6-17-16,3-12-9 16,2-2 12-16,0-6 1 15,-4-8-29-15,4-2-31 16,-2-12 17-16,6-10 20 15,2-6-8-15,6-6 0 0,3-4 9 16,-1 0 3 0,-4-1 16-16,3 7 35 0,3 8 21 15,-1 14 14-15,3 12-11 16,3 12-14-16,0 12 23 16,0 14 44-16,-1 10 1 15,-5 6-17-15,3-2-23 16,-3-1-11-16,-1-5-14 15,1 0-13-15,-4-4-54 16,0 0-129-16,-9-2-144 16,-31 18-565-16</inkml:trace>
  <inkml:trace contextRef="#ctx0" brushRef="#br0" timeOffset="106563.58">1910 4918 1848 0,'9'-1'455'16,"7"-2"-392"-16,13 2-11 16,6-2 23-16,1 3-45 15,-3 3-30-15,3-3-219 16,33-3-469-16</inkml:trace>
  <inkml:trace contextRef="#ctx0" brushRef="#br0" timeOffset="107234">685 5610 1512 0,'-3'0'285'0,"1"10"-149"0,-5 5-17 16,-3 14 43-16,-2 14-36 15,-3 13-27-15,-6 2-2 16,8 0-34-16,-1-2-22 15,10-6-2-15,4-10 0 16,10-9-9-16,-4-8 3 16,7-5-5-16,1-7-5 15,6-5 7-15,2 0 7 16,5-10-4-16,2 0-3 16,0-4-19-16,4-8-11 15,-4-2-17-15,3-6-43 16,-10-5-110-16,-2-3-182 0,-9-52-259 15</inkml:trace>
  <inkml:trace contextRef="#ctx0" brushRef="#br0" timeOffset="107406.13">689 5835 1626 0,'7'-4'345'16,"2"0"-218"-16,11 0-32 15,5-2 20-15,2 2-35 16,1-2-55-16,-2 0-25 16,3 2-57-16,-4-2-189 0,13-20-524 15</inkml:trace>
  <inkml:trace contextRef="#ctx0" brushRef="#br0" timeOffset="107597.52">836 5613 1540 0,'16'-7'283'16,"-1"3"-176"-16,19-6-37 16,4 2-22-16,0 5-48 15,-3-4-131-15,59-3-172 0</inkml:trace>
  <inkml:trace contextRef="#ctx0" brushRef="#br0" timeOffset="108033.82">1174 5845 1591 0,'-10'14'330'16,"-1"2"-186"-16,-14 10-86 15,0 8-28-15,-1-6 15 0,1-3-19 16,3-7-19-16,2-7 2 16,7-7-3-16,1-4-6 15,4-4-19-15,-1-6-51 16,2-9-53-16,3-8-38 15,4 0 58-15,-3-8 74 16,3 3 29-16,0 0 23 16,-2 8 96-16,2 8 23 15,0 8-22-15,5 10-64 16,4 6-29-16,8 12 45 16,6 8 12-16,8 10-42 15,6 0-24-15,1 2-6 16,5-6-12-16,-1 0 0 0,-1-7-79 15,-6-9-67 1,-4-8-62-16,-4-8-37 0,-9-6-20 16,0-8-65-16,1-24-222 15</inkml:trace>
  <inkml:trace contextRef="#ctx0" brushRef="#br0" timeOffset="108468.8">1394 5943 120 0,'-2'-14'919'0,"-2"2"-601"15,0-10-66-15,2 6-24 16,0 10-36-16,2 8-105 15,2 14-69-15,2 14 22 16,4 16-35-16,2 15-5 16,1 1-42-16,3 0 22 15,3-4 11-15,-5-8-9 16,-3-8 11-16,-5-14 6 0,-2-9 0 16,-4-9 1-16,0-6 0 15,-2-4 60-15,-1-9 43 16,-5 0-32-16,-4-12-7 15,1-9 11-15,1-6 6 16,3-4-6-16,5-10-18 16,4-4-19-16,6-3-38 15,5 3-15-15,5 4-5 16,9 10-4-16,-3 6-6 16,4 16 8-16,1 6-8 15,-4 12-8-15,-2 12 13 16,-2 4 12-16,-9 8 12 0,4 9 1 15,-9-4 0 1,-3 3 11-16,-4 2-5 0,-7-3 4 16,-7-3 5-16,-3-4-4 15,-6-2 2-15,-4-6-3 16,-2-6-10-16,2-2-1 16,4-8-78-16,5-8-58 15,9-8-167-15,9-60-507 16</inkml:trace>
  <inkml:trace contextRef="#ctx0" brushRef="#br0" timeOffset="109153.83">1602 5577 1559 0,'0'0'336'0,"2"4"-207"15,6 6-36-15,1 9 81 16,-1 12-51-16,6 9-25 15,1 4-47-15,-1 2-11 16,-1 0 37-16,3 2-13 16,-5 0-22-16,0-4-24 15,-2-8-16-15,0-8 4 16,-3-6-6-16,1-8-29 16,-1-7-19-16,0-5-24 15,2-4 6-15,7-6 5 16,2-9-5-16,3-5 12 15,-3-7 21-15,-3 0 12 0,-5 1 21 16,-9 6 13 0,0 8 8-16,-7 8 3 0,0 10-13 15,-2 10-10-15,-2 8 29 16,-5 6-16-16,12 3-5 16,2-3-8-16,8-9 7 15,4-2-8-15,-1-8 0 16,1-4 27-16,0-5 27 15,3-5-6-15,-2-2 8 16,-2-8-23-16,0-3-21 16,-5 3 0-16,-4-6-5 15,-4-1-7-15,0 0 0 16,-3-3-27-16,4 0-26 16,1 3-13-16,7 0 2 15,4 10-5-15,6 2 34 0,7 6 19 16,7 8 15-16,3 8-5 15,1 4 6-15,5 8 2 16,-3 4 4-16,-1-2 1 16,-5-2 11-16,-11-5-1 15,-8-5-4-15,-6-7 5 16,-4 0 32-16,-4-6-1 16,3-1-5-16,-4 0 1 15,-4-6 0-15,1-2-18 16,-4-4-9-16,5-6-17 15,5-6-1-15,7-4-45 16,11-6-60-16,6-2-57 16,18-4-84-16,102-48-405 0</inkml:trace>
  <inkml:trace contextRef="#ctx0" brushRef="#br0" timeOffset="109706.28">2612 5735 551 0,'-9'6'1294'0,"-3"2"-1066"16,-11 10-107-16,0 6-16 15,-4 4 2-15,7-2-38 16,5 2-20-16,4-6-25 16,6-1-13-16,5-6-5 0,3-5-5 15,3-4-1-15,-1-4 0 16,3 2 3-16,6-10-3 15,1-4-7-15,8-6-20 16,-7-8 9-16,3-2 1 16,-4 0 1-16,-5 2 4 15,-6 8 6-15,-4 10-21 16,0 4-30-16,0 8 4 16,-2 8 38-16,2 0 14 15,2 8 1-15,7-4-1 16,3-4-15-16,3-6-14 15,5-4-3-15,2-6 13 16,6-8 20-16,0-8 0 0,3-6 0 16,-2-6 0-1,-6-4 1-15,-1-4 0 0,-11-4 76 16,-3 0 11-16,-6-1-5 16,-4 2-2-16,-4-2-23 15,-3 3-5-15,1 6 17 16,-2 12-1-16,6 8-4 15,2 10-19-15,0 6-46 16,2 4-1-16,0 12-12 16,2 12 13-16,2 12 1 15,10 8-1-15,1 3-1 16,8 1-26-16,-1 0-60 16,0-2-105-16,-4-2-120 15,-5 52-243-15</inkml:trace>
  <inkml:trace contextRef="#ctx0" brushRef="#br0" timeOffset="109867.08">2875 5559 1913 0,'13'-11'354'16,"1"-1"-236"-16,17-6-74 15,3 4-22-15,-1 2-22 16,2 8-61-16,-1 2-137 15,37 14-338-15</inkml:trace>
  <inkml:trace contextRef="#ctx0" brushRef="#br0" timeOffset="110717.74">3050 5843 922 0,'-2'6'788'0,"4"4"-632"16,4 2-80-16,2 2-43 16,3-4 77-16,5-6 31 15,-1-4-32-15,2-6-11 16,0-2-7-16,-3-8 16 16,-3-2-2-16,-1 2-56 15,-8-2-20-15,-4-2-29 0,-6 0-38 16,-1 0-68-1,-3 2-1-15,-1 2-86 0,-2 2-38 16,1 4-5 0,4 4 8-16,7-5-15 0,8 6-33 15,8-4 26-15,11 0 250 16,3 4 39-16,7 5 280 16,-3 5-29-16,-2 7-89 15,0-1-32-15,2 10-50 16,-6 3-46-16,4 4-7 15,-2-2 3-15,-8 0 8 16,-3-6-22-16,-7-4-29 16,-9-8-4-16,-2-4-1 0,-3-4 11 15,-4 0 28 1,-2-4-33-16,-2-6-9 0,1-6-10 16,-1-6-8-16,11-4-15 15,6-4-17-15,15-2-55 16,4-2-43-16,11 3 4 15,2 5-60-15,-3 8-5 16,-6 8 28-16,-3 6 41 16,-8 11 122-16,-5 3 11 15,-7 8 55-15,-4 4 1 16,0 2-29-16,-2 0-23 16,2-4-14-16,2-6 7 15,-1-4-8-15,6-4 7 16,-5-6 1-16,2 0 20 0,0-6 53 15,3-2 11-15,-1-4-16 16,6-2-7-16,-3 2-9 16,-1-1 29-16,0 8 16 15,-4 5-3-15,0 5-48 16,5 13 1-16,1 15 23 16,-2 15-4-16,-1 14-19 15,1 14-25-15,1 15 50 16,3 3 77-16,-1-2-101 15,-3-18-43-15,-5-24-11 16,-14-20-2-16,-9-12 21 16,-11-9 0-16,-4-12-7 15,-4-8-4-15,1-14-2 16,7-9-7-16,2-4-1 0,4-6-20 16,10 0-68-16,3-2-257 15,-5-58-772-15</inkml:trace>
  <inkml:trace contextRef="#ctx0" brushRef="#br0" timeOffset="111217.98">957 6443 1738 0,'0'0'572'15,"0"7"-488"-15,1 14-27 16,5 15 35-16,0 8-56 16,5 4-35-16,3 0 1 15,-3-4-2-15,2-6-96 16,-4-3-60-16,-2-10-53 16,-3-8-86-16,-6-5-314 15</inkml:trace>
  <inkml:trace contextRef="#ctx0" brushRef="#br0" timeOffset="112384.74">819 6517 1176 0,'-3'-12'570'0,"6"0"-310"16,5-13-160-16,13 6-41 16,8 2-8-16,8 7-12 15,1 10-23-15,5 10-4 16,-3 8-10-16,5 15 19 15,-1 3-3-15,-2 8-9 16,-2 6-9-16,-11-2 1 16,-13 2 8-16,-14-4 0 15,-11-1 12-15,-11-5 11 16,-9-8-5-16,-9-4 7 0,-7-6 25 16,1-8-8-1,-3-6-18-15,5-6-6 16,8-6-8-16,10-6-11 0,11-10-8 15,11-8-32 1,15-11-85-16,18-5-19 0,14 5-10 16,15-1-10-16,9 3-48 15,2 11 24-15,-7 4 65 16,-1 8 92-16,-16 6 23 16,-16 8 77-16,-14 12 2 15,-9 8 17-15,-10 6 57 16,-6 10-34-16,0 5-20 15,-7 0-12-15,-2-2-8 16,5-3 22-16,-2-12-1 16,7-6-49-16,3-8-18 0,4-6-18 15,2-4-6-15,0-2 0 16,0 0-1-16,5-8 14 16,9-8-5-16,-3-6-17 15,1-8 0-15,1-2-36 16,-4 2-37-16,-4 5 34 15,-3 9 22-15,-1 13 4 16,-1 6-23-16,2 7-17 16,2 10 40-16,6 6 12 15,1 5 1-15,8-4 0 16,-4-3-1-16,8-5 0 16,-3-7-13-16,5-6 14 15,0-6-1-15,-1-4 0 0,5-10 0 16,-4-2-1-16,-5-11 2 15,1 0 1-15,-8-6 22 16,-3-1 37-16,1-2-21 16,-11-6-2-16,-2 0-4 15,-2 0-6-15,-7 4 0 16,3 8 21-16,0 8-3 16,4 10-15-16,2 8-30 15,-2 7-9-15,4 13-22 16,0 11 31-16,4 7 8 15,0 10-8-15,7 2 1 16,1-2 0-16,1-2-1 16,8 2 0-16,-6-3-1 15,1-3 1-15,-5-7 0 0,-1-7 0 16,-1-5-1-16,-3-11-1 16,2-6 2-16,-2-6 9 15,8-11 5-15,2-6-8 16,-2-8-6-16,-3-1-13 15,-7-2-5-15,-6 6 3 16,-4 6-15-16,-3 10-6 16,1 4 16-16,-4 8 5 15,2 12 6-15,-1 4 8 16,3 4-7-16,-2 8 7 16,13-8-5-16,2 1 5 15,4-7-11-15,-3-6 12 16,8-4 5-16,0-7 8 0,0-2 1 15,6-5 5 1,-5-7 4-16,4-5-2 0,-8 0 1 16,1 0 7-16,-1 0-22 15,-7 4-5-15,-1 10-2 16,-2 4-9-16,-3 4-33 16,0 8-16-16,2 8 46 15,2 8 11-15,0 2 0 16,3 2-28-16,5-2-63 15,-6-5-38-15,1-6-38 16,-7-5-113-16,-11-13-506 16</inkml:trace>
  <inkml:trace contextRef="#ctx0" brushRef="#br0" timeOffset="112547.07">1727 6436 1407 0,'5'-18'686'15,"6"3"-413"-15,16-16-164 16,17 8-10-16,18 2 9 16,13 5-69-16,6 2-39 15,6 2-95-15,134-20-377 16</inkml:trace>
  <inkml:trace contextRef="#ctx0" brushRef="#br0" timeOffset="113080.55">2467 6521 875 0,'3'-2'1069'0,"-3"2"-799"15,0 0-70-15,2 8-55 16,0 6 37-16,3 12-38 0,1 16-51 16,-2 6-42-16,-2 2-41 15,-2-1-2-15,3-8-8 16,-6-9 2-16,6-9-2 15,-3-11-11-15,0-11-8 16,0-1 8-16,4-1 11 16,-8-9 0-16,1-8-40 15,1-11 10-15,0-7 28 16,0-4 1-16,0 2 1 16,0-8 0-16,4 0-1 15,2-2 0-15,7 6-10 16,3 10 2-16,0 10 2 15,7 10-4-15,-5 10 1 0,0 9 4 16,4 14 6-16,-3 11 0 16,1 6 6-16,0 6-5 15,-2 4-1-15,-4 0 0 16,0 0-13-16,-3 1-125 16,-7-3-149-16,-8-5-16 15,-39 38-232-15</inkml:trace>
  <inkml:trace contextRef="#ctx0" brushRef="#br0" timeOffset="114818.38">2526 6800 717 0,'3'-18'933'15,"5"3"-696"-15,7-17-126 0,3 6-19 16,9 8-8-16,2 0-11 16,-4 8-29-16,0 6-28 15,-4 2-8-15,-1 4-7 16,-5 6 0-16,-2 4 0 15,5 6-1-15,-1 2 0 16,-2 2 5-16,1-1-5 16,-1-2 8-16,3 2 8 15,-5-6 29-15,-2-5 18 16,1 1-22-16,-4-9-11 16,-1-2 4-16,0-2 8 15,2-9-10-15,6 0-19 16,-3-7-13-16,1-4-6 0,5-3-37 15,-1 0-37 1,6-2-16-16,-3 5 3 0,4 6 35 16,-4 6 31-16,-2 8 10 15,-5 6 5-15,-2 4-6 16,3 8 3-16,-3 0 15 16,1 0-1-16,-2-2 0 15,-3-4 1-15,5-2 0 16,-8-4 12-16,0-4 9 15,1-1 30-15,1-6 8 16,-4-3-5-16,6 0-17 16,-6-6 2-16,0 1-6 15,-6 0 17-15,-4-1 1 16,0 4-21-16,-5 2-30 16,-6 6-11-16,1 4-24 0,-3 8-8 15,0 14 5-15,1 5 8 16,9 6-12-16,4 3-25 15,7-1-8-15,5-5 3 16,6-6 25-16,3-6 40 16,-2-8 7-16,5-6 24 15,0-4 3-15,-1-6-5 16,5-4-2-16,0-8 4 16,-1-2 0-16,0-4 10 15,-6-2-8-15,1-2-1 16,-4 1-10-16,-4 5-15 15,-3 2-21-15,1 6-31 0,-3 6 2 16,-2 6-5 0,2 8-37-16,3 2 25 0,-3 8 46 15,3 4 15-15,-1 1-6 16,2-6-5-16,3-1 11 16,1-7 6-16,3-3 11 15,-5-7 22-15,6-5 1 16,3-7-10-16,4-10-12 15,1 0-11-15,1-8 24 16,-4-3 25-16,-3 2 10 16,-3-4 3-16,-1 2-3 15,-5-3-27-15,-3 3 4 16,-4 3 7-16,0 4-8 16,-2 9-9-16,0 11-11 15,-1 6-16-15,-1 7-10 0,-8 14-11 16,4 11 21-16,-4 9-23 15,5 7-7-15,10 4-4 16,4-1-4-16,10-2 4 16,6-2 11-16,2-8 11 15,4-7 12-15,0-10 6 16,-3-9 0-16,-2-7 12 16,-1-12 11-16,-1-4 13 15,2-10 6-15,-4-3-5 16,1-2-1-16,-10-4-6 15,-7 0-24-15,-4 0-11 16,-2 4-1-16,0 8 0 16,-1 8-2-16,1 4-8 0,4 10-43 15,3 8-22 1,0 4 53-16,6 10 13 0,2 6 9 16,-1 0 0-16,-2 0-8 15,1 4 7-15,3 1-5 16,-1 5 5-16,-2 6 0 15,1 20 1-15,-6 14 138 16,-8 8-65-16,-9 17-53 16,-7-10-10-16,-11-6-10 15,-11-21-30-15,-7-18-82 16,-4-22 112-16,0-20 37 16,-1-12-4-16,4-16-18 15,5-18-9-15,14-10 8 0,11-8 2 16,23-8 11-1,15 1-19-15,11-5-8 0,11-6-7 16,10-2-29-16,2-6-54 16,5 2 4-16,-1 3 31 15,-4 13 41-15,-5 14 14 16,-11 12 1-16,-12 16-1 16,-13 14-3-16,-8 6-7 15,-7 4-44-15,-5 6 52 16,-2 4 2-16,0 4 27 15,0 4-7-15,7 0 19 16,2 2 6-16,9-4-17 0,-3 0 2 16,4-4-4-16,1-2 4 15,-3-3-6-15,4-4-5 16,-3-3 2-16,-1 0-7 16,2 2-1-16,5-8 7 15,5 0-2-15,5 0-8 16,-3-2-8-16,0 2 4 15,-9-2-5-15,-3 3 0 16,-2-4 5-16,-3-3-6 16,-3-6-8-16,0-4-31 15,0-2-15-15,-2-4-22 16,2 0 8-16,1 6 29 16,-3 8 28-16,3 4 11 15,-1 8 10-15,-2 8 8 16,2 8 74-16,2 10 14 0,3 12-23 15,1 2-17-15,2-4-23 16,1 3-13-16,-1-12-15 16,4-3-3-1,-5-6-5-15,-3-7-7 0,-3-8-51 16,0 0-102-16,-3-6-129 16,8-35-186-16</inkml:trace>
  <inkml:trace contextRef="#ctx0" brushRef="#br0" timeOffset="114945.97">4290 6450 1787 0,'0'-1'835'0,"0"-1"-559"15,0 0-143-15,0 2-73 0,2 0-60 16,0-2-27-16,25-24-331 16</inkml:trace>
  <inkml:trace contextRef="#ctx0" brushRef="#br0" timeOffset="116398.74">343 2300 1458 0,'-2'-2'258'15,"0"0"-65"-15,-2-2-89 16,4 4 8-16,0 0 29 16,0 0 0-16,0 0-12 0,0-3-16 15,0 2-8-15,0 1-38 16,0 0-19-16,0 0-3 16,6-6-10-16,2 0-17 15,0-3-11-15,5-2-6 16,5 1-1-16,1-2-3 15,0 8-24-15,2 0-51 16,-2 6-108-16,-1 4-166 16,-24 36-287-16</inkml:trace>
  <inkml:trace contextRef="#ctx0" brushRef="#br0" timeOffset="116731.58">388 3306 1564 0,'7'-6'320'0,"2"-2"-230"16,15-8-57-16,3 2 0 15,6-4-14-15,3 6-19 16,3 4-33-16,38 16-342 15</inkml:trace>
  <inkml:trace contextRef="#ctx0" brushRef="#br0" timeOffset="117483.95">259 5645 292 0,'-2'-4'1486'16,"2"2"-1184"-16,2-1-151 15,-2 2-11-15,7-2-4 0,2-2-77 16,7-8-26-16,5 1 4 16,8-2-7-16,-2 3-16 15,0 0-14-15,-7 7-46 16,0 4-202-16,-15 12-604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51:50.164"/>
    </inkml:context>
    <inkml:brush xml:id="br0">
      <inkml:brushProperty name="width" value="0.05292" units="cm"/>
      <inkml:brushProperty name="height" value="0.05292" units="cm"/>
      <inkml:brushProperty name="color" value="#FF0000"/>
    </inkml:brush>
  </inkml:definitions>
  <inkml:trace contextRef="#ctx0" brushRef="#br0">6194 4756 973 0,'0'0'651'0,"0"0"-479"0,0 0 37 16,3-2-41-16,0 2-54 15,-1-2-2-15,4 2 32 16,-4 0-9-16,5 0-27 16,-2 0-16-16,2 0-31 15,-1 2 1-15,3-2-23 16,-3 0-18-16,4 0-3 15,1 0-17-15,-1 0 1 16,6 0-2-16,3 0 1 16,-4-2-1-16,5 2 1 15,-3-2-2-15,-3 0 1 16,4 0-1-16,-8 0-5 0,2 2-1 16,-3-2-8-16,-3 4-12 15,0-4-11-15,-6 4-8 16,-4-2-50-1,4 0-66-15,-8 2-15 0,-3 0-69 16,-7 0-65-16,-9 0-56 16,-48-12-447-16</inkml:trace>
  <inkml:trace contextRef="#ctx0" brushRef="#br0" timeOffset="478.16">6239 4596 1389 0,'0'0'237'16,"0"0"-136"-16,0 0 5 0,5 0-20 15,1 0-5-15,4 0-12 16,3-4 4-16,0 4 13 16,3 0-14-16,6-2-14 15,5 2-4-15,-2-2-6 16,9-2-9-16,3-2-16 15,-2 0-11-15,3-5-6 16,-5 6-5-16,1-5 0 16,-3 3-1-16,-11 3-1 15,-2 3-20-15,-11 1-19 16,-5 1-16-16,-4 2-4 16,-8 2 60-16,-7 12 1 0,-10 1-1 15,-10 6-10-15,-6 2 10 16,-4-2 0-16,2-2 9 15,5-2-1-15,5-4 7 16,8-2 15-16,14-6 1 16,7-6 5-16,6 0-13 15,1-4-23-15,6 2 0 16,8-2 2-16,12 0 13 16,11-4 10-16,5-2-8 15,-1-4-4-15,-2 4-5 16,-5 0-8-16,-4 2-5 15,-2 4-61-15,-2 2-129 16,12 18-358-16</inkml:trace>
  <inkml:trace contextRef="#ctx0" brushRef="#br0" timeOffset="2032.43">10796 4543 1655 0,'0'-1'309'15,"0"1"-247"-15,0 0 22 16,2-3 36-16,-2 3-74 16,2-1-13-16,-2 1 9 15,0 1-3-15,0-1 3 16,0 0-3-16,0 3 0 0,-2-3-7 16,4 1-17-16,5 6 28 15,4-1 17-15,5 2-9 16,4 2-3-16,1-4-9 15,4 0-12-15,2-4-7 16,0 0-8-16,2-2-2 16,-2-2-4-16,-2-2-5 15,-6 0 0-15,-1 2-1 16,-7-1-16-16,-7 3-26 16,2 0-21-16,-12 3-42 15,-2 3 9-15,-11 10 26 16,-9 4-43-16,-12 6 41 0,0 2 53 15,0-2 19 1,3-6 1-16,14-4 8 0,2-4 20 16,13-6-4-16,6-4 16 15,2-4-16-15,8 2-10 16,13-4 14-16,4 0 44 16,18-6-8-16,9 0-16 15,1-4-19-15,0 2-13 16,-3-2 7-16,-8 4 24 15,-7 4-6-15,-8 0-17 16,-12 4-16-16,-7 0-9 16,-6 2-1-16,-2 2-80 15,-4 6-43-15,-8 2-76 16,-47 40-365-16</inkml:trace>
  <inkml:trace contextRef="#ctx0" brushRef="#br0" timeOffset="3614.86">14328 4638 1277 0,'0'0'285'0,"0"0"-184"15,-3 0 32-15,3 0-4 16,0 0-27-16,0 2-12 16,0-4 21-16,0 2-9 15,0 0-16-15,3 0-7 16,-3 0-16-16,0 2-25 15,6 2-11-15,5-2 4 16,14 0 35-16,10 0-1 16,12-2-8-16,4-2-27 0,1-2-8 15,3-4-11 1,-6-2-5-16,-4 0-6 0,-7 2 0 16,-11 0-7-16,-10 4-32 15,-10 0-81-15,-7 8-56 16,-16 4 20-16,-11 4-25 15,-13 8 29-15,-13 0 61 16,-4 2 91-16,1-4 13 16,4-2 31-16,10-2 7 15,11-6 15-15,15-2 18 16,10-4 4-16,6-2-22 16,4 0-12-16,7-6-27 15,7 2 20-15,11-2-8 16,4-4-8-16,3 0-16 15,-1 2-15-15,-1-2-15 0,1 4-159 16,62-16-374-16</inkml:trace>
  <inkml:trace contextRef="#ctx0" brushRef="#br0" timeOffset="5268">17870 4532 1668 0,'0'0'201'15,"0"0"-126"-15,-3 0 46 16,3 0-8-16,0 0-38 16,0 0-35-16,0 0-16 15,0 2 38-15,0-2-11 0,0 1-6 16,-2-1 4-16,2 3-7 15,-4-3-10-15,4 1-10 16,-2-1-1-16,2 0-6 16,0 0-1-16,0 3-2 15,0-3-3-15,0-3 3 16,0 3 0-16,0 0-6 16,0 0 4-16,0 0-1 15,0 0-8-15,0 0 7 16,0 0-1-16,0 0-1 15,0 0-4-15,0 0 5 16,0 0-6-16,0 0 0 16,0 0 0-16,0 0 0 0,0 0-1 15,0 0 1 1,0 0 0-16,0 0 0 0,0 0-1 16,0 0 0-16,0 0 1 15,0 0 0-15,0 0 0 16,0 0 0-16,0 0 0 15,0 0 0-15,0 0-1 16,0 0 0-16,0 0-1 16,0 0-95-16,0 0-196 15,-5 15-351-15</inkml:trace>
  <inkml:trace contextRef="#ctx0" brushRef="#br0" timeOffset="5953.98">15315 4480 1631 0,'-2'0'271'0,"2"-3"-145"16,0 3 57-16,0 0-36 15,2 0-54-15,-2 0-42 0,0 0-28 16,0 0-23-16,0-3 0 16,0 6-62-16,2 0-110 15,6 5-68-15,-1 14-473 16</inkml:trace>
  <inkml:trace contextRef="#ctx0" brushRef="#br0" timeOffset="7072.25">17812 4470 1227 0,'0'0'530'0,"0"0"-428"16,-2 1-22 0,4-1 31-16,-4 0-29 0,4 0-31 15,0 3-30-15,1-3 14 16,7 3 23-16,6 1 5 15,6-1-9-15,7-2 11 16,12-1-14-16,3 0-18 16,5-1-6-16,4 1-26 15,-4-3 7-15,-1 2-8 16,-6 1 0-16,-9-3-7 16,-8 3-19-16,-7 0-38 15,-12 0-52-15,-3 0-44 16,-12 7 29-16,-11 1 17 15,-5 6-16-15,-15 0 35 16,-7 4 71-16,-5-4 24 16,4-2 39-16,1-1-3 0,9-2 44 15,11-5 5-15,10 0-8 16,7 0-22-16,10-2-11 16,8-2-5-16,5-2-9 15,9-4 16-15,9 2-10 16,9-4 11-16,2-4-5 15,3 3-14-15,-3 4-7 16,-1-1 8-16,-12 3 8 16,-2 2-23-16,-14 1-13 15,-7 0-1-15,-6 1 0 16,-2 2-9-16,-4 3-5 16,-8 2 13-16,-8 4-49 15,-7 2-88-15,-4 2-102 0,-44 8-399 16</inkml:trace>
  <inkml:trace contextRef="#ctx0" brushRef="#br0" timeOffset="8289.56">21596 4539 1636 0,'0'3'155'0,"2"-2"-110"15,4 6 69-15,1-1-14 16,1-1-37-16,8 6-25 16,4-3 11-16,7 0 19 15,4 0-14-15,8-4-9 16,3 2-14-16,11-4 13 16,0 0 2-16,9-4-10 15,6-4-12-15,3-6-1 16,0-3-2-16,3-3-3 15,-1-1-3-15,-4-5 0 16,3-1 3-16,-3-1 7 16,-7-3 4-16,1-4-2 15,-10 1 7-15,-9-6 8 0,-6 0 0 16,-9-6-7-16,-13-2-2 16,-7-4-12-16,-9-3-6 15,-11 3-14-15,-14 0 1 16,-6 6-2-16,-6 4-1 15,-9 8-6-15,2 6 7 16,-5 4 0-16,3 4-1 16,-2 2 1-16,-3 6 0 15,-4 0-2-15,-10 6 1 16,-7 4-8-16,-3 2-3 16,-8 6 5-16,1 0 6 15,-5 8 0-15,3-3 1 0,-1 8-1 16,7 3 1-16,11 4-1 15,9 12 0-15,7 10-5 16,8 14 4-16,7 5-35 16,19 1-85-16,22-6-49 15,21-2-88-15,23-10-116 16,125 42-940-16</inkml:trace>
  <inkml:trace contextRef="#ctx0" brushRef="#br0" timeOffset="11638.53">7039 5548 873 0,'0'0'511'0,"-2"-4"-428"15,2 4 34 1,0 0 58-16,0-2 14 0,0 2-64 16,2-1-17-16,-2 1 22 15,0 0-19-15,0 0-18 16,0 0-28-16,0 0-28 15,0 0-11-15,2 1-16 16,1 1-1-16,3 2 8 16,6-2 22-16,9 0 10 15,8 0-7-15,3-4-7 16,2-6-16-16,-2 0 1 16,-7 0-11-16,0-2-3 15,-7 2-6-15,-7 4 1 16,-7 2-1-16,-4 0-10 15,-9 4-18-15,-13 4 7 0,-16 4-63 16,-16 11 30 0,-8 2 28-16,0 5 25 0,2 3 1 15,4-4 1-15,7 0 11 16,12-5 13-16,14-6-7 16,7-8 14-16,14-6-22 15,6-2-10-15,8-2-1 16,5 0 1-16,12-4 12 15,9-5-2-15,7 2-10 16,-1-4-19-16,3 4-62 16,0-1-87-16,0 4-131 15,65 3-380-15</inkml:trace>
  <inkml:trace contextRef="#ctx0" brushRef="#br0" timeOffset="12665.81">11130 5536 1549 0,'0'-2'208'15,"0"2"-122"-15,-2 0 76 16,2 0-47-16,0 0-49 16,0 0-34-16,0 2-13 15,0-2 17-15,2 0-6 16,-2 0 14-16,0 0 10 0,5 0-35 16,-1 0 1-16,2 2-5 15,8-2 3-15,7 0 4 16,7 0-8-16,3-2-4 15,0-4-10-15,2-4 0 16,-6 4 0-16,0-4-1 16,-6 0-20-16,-4 4 0 15,-8 2-6-15,-6 0 3 16,-11 4-12-16,-7 0-12 16,-10 2 3-16,-10 8 25 15,-5 4 20-15,-2 6 25 16,6-4 17-16,9 1 10 15,9-10 7-15,9 1 5 16,8-5-23-16,2-6-35 16,2 6-6-16,6-2-6 0,6 3-1 15,5 0-52-15,9 2-115 16,9 2-160-16,53-4-1066 16</inkml:trace>
  <inkml:trace contextRef="#ctx0" brushRef="#br0" timeOffset="13568.08">14982 5577 1729 0,'0'1'457'0,"0"2"-409"15,0 0-33-15,5 4 24 16,-1 1 58-16,0-3-22 16,6 1-16-16,-4 1-14 15,3-1-18-15,1-5 7 0,1 2-5 16,-3-3-1-16,1-3-1 16,5 2 3-16,-6-5-6 15,-1-1-9-15,-3 1-7 16,-2 1 4-16,-4-3 0 15,0 3 19-15,-5 0 4 16,-3 2-23-16,-9-1-6 16,4 3-6-16,-5 1 0 15,1 1 0-15,7 2-2 16,1-2 2-16,6 2-8 16,4-2-107-16,2 3-145 15,8 9-109-15,49 2-478 16</inkml:trace>
  <inkml:trace contextRef="#ctx0" brushRef="#br0" timeOffset="15470.64">17489 5490 735 0,'0'0'735'0,"0"0"-605"15,0 2-65-15,-3-4 37 16,3 2 28-16,0 0-32 15,0 0-49-15,3 0-8 16,-3 0 1-16,0 0-14 16,0 0 2-16,0 0-12 15,0 0-6-15,0 0 2 16,0 0-1-16,0 2-4 16,2-2 21-16,0 0 15 0,0 0-9 15,-2 0-9-15,5 2-16 16,0 0 5-16,1 0 2 15,1 2-6-15,1 0 5 16,0-2-5-16,-2 0 3 16,1 0-9-16,-1 0 3 15,4 2 1-15,1-2-2 16,-1 4-2-16,2-4-5 16,5 2 14-16,2 0-13 15,3 2-2-15,4 0 0 16,7-4 0-16,6 0 2 15,5-2-1-15,6 0 0 16,0 0 0-16,6 0 4 16,-2 0-5-16,-5 0 0 15,0-2 1-15,-2 0-1 0,-3-2 8 16,-1 2-1-16,1-2 10 16,8-2-10-16,-4 2 19 15,4-6 4-15,-4 2 4 16,2 0-5-16,-1-2-5 15,-3 2-9-15,-3 2-6 16,-5-4-2-16,2 6-6 16,-1 0 1-16,2 0 4 15,-5-4-6-15,-1 4 1 16,-1-4 6-16,-1-2-1 16,-6 2-5-16,2 0 5 15,-7-4 0-15,2 2-4 16,1-2 4-16,-5-4 9 0,5-2 0 15,-5-2 0 1,2-2 3-16,-4-3 0 0,-5-2 1 16,5-1 2-16,-5-5 5 15,3 3-8-15,-3 2 4 16,-4 4-8-16,-2 2 1 16,0 2-9-16,-1 2 1 15,1 4 2-15,-5 2 2 16,-2 2-4-16,-4-2 0 15,-5-2-6-15,-5-2 6 16,-5-4-7-16,-13 4-1 16,-5-2 0-16,-8 1 0 0,-9 3 0 15,-6 0 1 1,-5-2 0-16,-6 2 0 0,-2-1 0 16,-5 4 1-16,-6-1 0 15,1 6-1-15,-6 3-2 16,-3 0-5-16,1 3-1 15,0 4 7-15,3 6 0 16,1 4-10-16,3 1 5 16,0 6-4-16,1 1 1 15,2 3-6-15,6 1 6 16,8-2 8-16,7 4 0 16,8-4 0-16,8 0 0 15,7 2 1-15,6 4-6 0,8 2 5 16,5 4 0-16,11-1-8 15,5 2-2-15,11-2 10 16,7-2-1-16,3-4-13 16,6-3 6-16,0-6 0 15,6-2 8-15,2-2 0 16,5-2-6-16,3-2-4 16,1-2-16-16,-3-4-13 15,-3-2-40-15,0 0-56 16,-2-2-44-16,-1 2-60 15,3-2-128-15,43 2-556 16</inkml:trace>
  <inkml:trace contextRef="#ctx0" brushRef="#br0" timeOffset="17122.43">21374 5530 1675 0,'0'2'282'0,"0"-2"-171"15,0 0-45-15,0 0 28 16,0 0 25-16,0 0-26 16,0 0-39-16,8 0-17 15,-4-2 8-15,7 4 0 16,7-2 0-16,6 0-15 16,7 2-7-16,0-2-7 15,12-2-7-15,5 0-2 16,6 0-7-16,4-6 0 15,7 4 0-15,-1-4 0 16,6-4-4-16,-1 0-2 16,-5-4 5-16,1-2 1 0,-9 2 0 15,-6-4 0-15,-4-4 2 16,-7 0 5-16,-5-2 1 16,-3-8-2-16,-9-2 13 15,-3-7 5-15,-11-3 2 16,-6 0 2-16,-6-4 1 15,-10 6 8-15,-1 4 5 16,1 4 9-16,-3 7-7 16,1 6-14-16,1 2-8 15,-6 3-10-15,2 7-4 16,-10-3-8-16,-8 3 1 16,-7 7-1-16,-9 6-2 0,-12 11-7 15,-4 5 0 1,-8 7-4-16,-2 6-5 0,1 5-9 15,3 10-45-15,-1 8-177 16,-4 12-292-16,-121 109-917 16</inkml:trace>
  <inkml:trace contextRef="#ctx0" brushRef="#br0" timeOffset="19982.05">6952 6292 964 0,'0'2'237'0,"-2"-2"-187"15,2 4-1-15,-2-2-7 16,2 2 20-16,0 2 1 16,0-2-8-16,0 0 5 15,0 0-10-15,0 1 5 16,0-2 4-16,0 1-40 16,0 0 1-16,0-1 32 15,0-2-11-15,2 2 20 0,-2-2-4 16,0 2-7-16,0-2 8 15,0 1-14-15,0 0 4 16,0-2 4-16,0 0 13 16,0 0-7-16,0 0-2 15,0 0 5-15,2 0 7 16,-2-2-29-16,2 2-20 16,5 2-7-16,9 4 11 15,11 2 4-15,10 6-12 16,3-4 3-16,5 5-5 15,-3-5-7-15,-1-2 3 16,-5-1-8-16,-8-3 0 16,-4-1 0-16,-8-3 0 0,-3 0 0 15,-7-3 5 1,-6 3-5-16,0 0 5 0,0 0-6 16,-12-1-9-16,-3 1-28 15,-14 0-1-15,-9 1 25 16,-3 4 7-16,-8 1 6 15,7 1 1-15,6 0 14 16,10-1-2-16,6-2 4 16,6-3-10-16,8 4 7 15,2-5-13-15,4 0-1 16,2 0-5-16,2 0-5 16,7-5-8-16,11 4 18 0,9-3 0 15,5-4 8 1,4-2-8-16,1 2 1 0,-4-2 1 15,-8-3-1-15,-9 5 5 16,-4 1-5-16,-12 4 0 16,-2 3 12-16,-6 0 5 15,-5 0 2-15,-11 7-19 16,-7-1-1-16,-4 3 0 16,-5 5 0-16,3 0 2 15,2 3 4-15,8-7 16 16,8-4-1-16,6-2 0 15,7-4 12-15,2 0-13 16,2-2-12-16,1 2-8 16,-1 0-1-16,0-2-6 15,7 0 0-15,-1-2 7 0,4-2 0 16,1 2-1-16,0 0-11 16,-6 2 11-16,-2 0-4 15,-5 2 5-15,-2 0 7 16,2 0 4-16,0 0 4 15,-3 2 6-15,1-2 12 16,0 0-12-16,-3 0 0 16,0 0-15-16,-1 0-6 15,2 0 0-15,2 0 0 16,-1 0-6-16,1 0 5 16,2 0 1-16,0-2 0 15,2 2-7-15,1 0-11 16,-3 0-12-16,2 0-22 0,-2 0-50 15,2 0-86-15,0 2-145 16,7 5-439-16</inkml:trace>
  <inkml:trace contextRef="#ctx0" brushRef="#br0" timeOffset="22138.82">7883 6292 1718 0,'-2'0'114'0,"4"0"-114"16,0 0-31-16,8 2-32 16,3 4-137-16,23 16-328 15</inkml:trace>
  <inkml:trace contextRef="#ctx0" brushRef="#br0" timeOffset="23744.04">10707 6338 789 0,'-3'0'641'0,"3"-2"-547"16,0 2-53-16,0 0 83 15,0 0-16-15,3 0-3 16,-3 0-34-16,0-2 2 15,0 2-1-15,0 0-22 16,0 0-1-16,0 0-4 16,0 2-7-16,0-2-19 15,4 0-7-15,0 2 5 16,6 2 10-16,1 3-14 16,-1-4-2-16,4 5-2 15,-5-4 0-15,2 2-3 16,1-2 13-16,3 4 5 15,1-1-1-15,1-1-13 0,-1-1 2 16,3 4-4 0,6-4-8-16,0 2 1 15,-3-1 6-15,5-2-6 0,-4 0 7 16,5-4-8-16,3 0 6 16,-2-3 1-16,4-4-5 15,1-1 7-15,0 1-2 16,-1-4-6-16,-1 1-1 15,1-2 2-15,-2-1-2 16,0-1 1-16,-2 0 1 16,0-2-1-16,0 0 10 15,-5 3-10-15,1-4 8 16,-7-1 8-16,-1 4 5 0,-5-2 23 16,-1 0 8-16,-5 2 11 15,-2-4-11-15,-1 0-5 16,-3-2-6-16,5 2-9 15,-5 0-5-15,2 0-4 16,0 2-9-16,-2 2-9 16,3 0-5-16,-1 1 1 15,-2 0 5-15,0 0-5 16,-2 2 5-16,-1-2-5 16,-1 0-1-16,-8 0 8 15,2-1-8-15,-9-2-1 16,-12 2-9-16,-9 0-16 15,-11 2 5-15,-7 2 5 16,-3 4 5-16,-1 4 10 0,-1 4 0 16,-5 4-1-16,3 6 1 15,1 2 7-15,2 6-6 16,1 2 1-16,3 3-1 16,10 4-1-16,5 4 0 15,5 0 0-15,9 3-1 16,11-3-7-16,5 1 2 15,9 0-7-15,15-4-35 16,11 2-66-16,16 0-156 16,118 35-276-16</inkml:trace>
  <inkml:trace contextRef="#ctx0" brushRef="#br0" timeOffset="24800.8">14231 6577 1783 0,'2'0'321'15,"-2"0"-256"-15,0-2-59 16,0 2 19-16,3 2 16 16,-1-2 10-16,7 4 31 15,2 2-31-15,11 0-15 16,3 2 9-16,13-2-7 15,6-6-13-15,12-4-8 16,6-8-8-16,6-2-8 16,-2-6 6-16,5-4-7 15,-4-4 2-15,-7-6-2 16,-2-1 0-16,-4-2 0 16,-8-2 7-16,-8-3-5 15,-7 0 13-15,-6-4 10 0,-11-2 7 16,-8-2-1-1,-10 2 2-15,-8-1 12 0,-9 3 3 16,-13 0-16-16,-9 8-5 16,-5 0-14-16,-4 8 1 15,-1 8-1-15,2 6-1 16,-3 10 0-16,-4 0-4 16,2 6-2-16,3 2 0 15,-4 8 3-15,1 8-8 16,-2 6 0-16,-3 8-1 15,6 4-1-15,8 2 1 16,4 3-9-16,12-1 8 16,9-2 0-16,7 2-12 15,8 0-8-15,9-2-47 0,13 2-64 16,19-4-72-16,15 0-81 16,111 27-285-16</inkml:trace>
  <inkml:trace contextRef="#ctx0" brushRef="#br0" timeOffset="26138.1">18068 6418 1550 0,'0'0'312'15,"2"3"-235"-15,0-2-50 16,6 8 30-16,1-4 33 15,1 4-30-15,6 0-15 0,6 0-26 16,3-1 16-16,2 0 5 16,6-4 8-16,5 0-13 15,4-2-17-15,3-2-3 16,8 0-15-16,5-4 0 16,3-2 1-16,1-5 1 15,7 2 3-15,-3-7-4 16,1-5-1-16,5-1 0 15,1-6 6-15,-4-2-5 16,5-6 0-16,-9-2-1 16,-10-4 1-16,-6 0-1 15,-11 2 0-15,-7 0 0 16,-9 2 9-16,-3 7-3 16,-13 6 18-16,-4 0 39 15,-8 6-6-15,-10 0-12 0,-7 6-4 16,-14-4-13-16,-14 1-13 15,-16 6-9-15,-15-2-6 16,-10 0 6-16,-15 4-5 16,-2-2 6-16,-7 4 19 15,-2 4 5-15,4 6 5 16,1 2-7-16,5 10-14 16,15 4-3-16,13 2-12 15,18 3 2-15,12 4-2 16,13 10-7-16,12 11 7 0,12 10-15 15,15 12-44 1,18 4-56-16,23 2-34 0,19-7-55 16,18-9-138-16,158 46-472 15</inkml:trace>
  <inkml:trace contextRef="#ctx0" brushRef="#br0" timeOffset="27626.2">22712 6020 663 0,'0'0'1292'0,"-2"0"-1154"0,2 1-110 16,2 6-11-16,0 0 55 15,0 10 0-15,0 1-12 16,-2 8-18-16,2-6-12 16,-2 2 0-16,2-2 10 15,-2-4 2-15,3-6-3 16,-3-6 11-16,2 0 13 16,0-8 28-16,8 0-14 15,0-4-11-15,11-10 13 16,8-8-11-16,8-9-10 0,8-5-4 15,4-7-10-15,9-4-16 16,2-3-19-16,3-4-8 16,1 6 0-16,-8 8 0 15,-8 10-1-15,-7 6 0 16,-10 14 0-16,-9 3-1 16,-8 7 0-16,-6 3-8 15,-3 1-3-15,-5 0-8 16,-2 1-7-16,-1-1-16 15,1 3-5-15,-2 2-33 16,-9 4-66-16,-5 0-177 16,-63 23-320-16</inkml:trace>
  <inkml:trace contextRef="#ctx0" brushRef="#br0" timeOffset="29499.22">7792 7257 906 0,'-2'0'149'15,"2"0"-91"-15,0 0 22 16,0 0 13-16,2 0 7 16,-2 0 29-16,-2 0-4 15,2-2-49-15,0 2-16 16,0 0-16-16,0 2-17 15,0-2-18-15,0 0-9 0,0 0 0 16,0 0 0 0,0 0 9-16,0 0-8 15,0 0 10-15,0 0 7 0,0 0 9 16,0 0 0-16,0 0 15 16,0 0-26-16,0 0-5 15,0 0-11-15,0 0-6 16,0 0-10-16,0 0-26 15,0 0-47-15,-11 1 1 16,9 6-109-16,0-5-82 16,-5 4-332-16</inkml:trace>
  <inkml:trace contextRef="#ctx0" brushRef="#br0" timeOffset="30740.17">10923 7399 1972 0,'-5'-2'366'0,"3"2"-216"16,2-2-64-16,0 0 53 15,2 0-20-15,-2 2-35 16,5-2-30-16,-5 0-24 15,2 2-6-15,-2 0-9 16,0 0 3-16,0-2-3 16,0 4-8-16,0-2-6 15,0 0 5-15,0 0-6 16,0 0-1-16,0 0 1 16,0 0 0-16,0 0 0 15,0 0-18-15,0 0-26 16,0 0-34-16,0 0-85 15,0 0-68-15,9-4-44 0,-2-6-210 16,6-16-841 0</inkml:trace>
  <inkml:trace contextRef="#ctx0" brushRef="#br0" timeOffset="31455.32">14662 7160 2077 0,'0'0'510'15,"-3"-1"-383"-15,1-1-62 16,2 2-28-16,2 0-16 16,-2-3-21-16,3 3-15 15,-2 0-90-15,-1 0-90 16,3 0-94-16,12 10-261 15</inkml:trace>
  <inkml:trace contextRef="#ctx0" brushRef="#br0" timeOffset="31954.6">18293 7022 1911 0,'-4'0'325'16,"-1"0"-259"-16,-1 0-66 15,4 4-88-15,2-8-4 16,0 8-92-16,15-4-172 15</inkml:trace>
  <inkml:trace contextRef="#ctx0" brushRef="#br0" timeOffset="33155.93">22502 7032 534 0,'0'0'1536'0,"-2"0"-1219"15,2-2-14-15,-2 2-95 16,2-2-47-16,-2 0-43 15,2 2-47-15,-3 0-34 16,6 6-13-16,1 2-4 16,0 12-1-16,0 4-8 15,3 1-10-15,0-3 8 16,2-7-8-16,2-2 5 16,14-9-5-16,6-4 7 0,20-9-2 15,14-10 1 1,13-6-1-16,11 1-6 0,4-3 25 15,-2-4-25-15,-8-7-18 16,-12-6-9-16,-15 6-24 16,-11 0-30-16,-11 10-47 15,-13 6-104-15,-17 8-251 16,-67-3-172-16</inkml:trace>
  <inkml:trace contextRef="#ctx0" brushRef="#br0" timeOffset="34486.83">8102 8292 1340 0,'0'0'339'0,"0"0"-204"0,0 0-45 16,0-3 33 0,-3 3-42-16,6 0-18 0,-3 0 6 15,0 0 32-15,0 0-13 16,0 0-13-16,0-1-24 16,0 2-33-16,0-1-18 15,0 0-19-15,0 3-74 16,0-3-75-16,2 1-74 15,5 6 17-15,31 15-70 16</inkml:trace>
  <inkml:trace contextRef="#ctx0" brushRef="#br0" timeOffset="35344.61">11448 8147 1836 0,'-2'-2'286'0,"2"2"-248"16,-2 0-38-16,4 0-15 15,-2 0-42-15,2 0-45 16,-2 0-21-16,5 2-77 15,-3 2-29-15,18 10-342 16</inkml:trace>
  <inkml:trace contextRef="#ctx0" brushRef="#br0" timeOffset="36150.4">15225 7896 2058 0,'-2'0'277'16,"2"-1"-263"-16,0 1-14 16,5-3-108-16,-1-1-32 0,0 2-22 15,7 1-18 1,12-2-187-16</inkml:trace>
  <inkml:trace contextRef="#ctx0" brushRef="#br0" timeOffset="36827.24">19102 7877 1993 0,'0'0'267'0,"0"0"-174"16,0 0-75-16,0 0-18 16,0 0-36-16,3-3-51 15,-1 3-61-15,4-2-169 16,25-3-570-16</inkml:trace>
  <inkml:trace contextRef="#ctx0" brushRef="#br0" timeOffset="37971.21">22504 8069 964 0,'-2'0'564'0,"2"0"-395"16,0 0-79-16,0 0-16 16,0 0 20-16,2 0-40 15,2 0-10-15,1 4-7 16,4 0-13-16,-2-2 5 15,-3 0 10-15,1 0-5 16,-1 2 17-16,-4-2-10 16,2 2-11-16,2 2 6 15,-1 0-12-15,2 0 3 0,-1 0 0 16,0 4 1-16,1-2-8 16,-3 2 7-16,0-2-14 15,0 0-1-15,0 2 5 16,-2-2-4-16,6-4-1 15,-4 4 5-15,0-6 1 16,4 0 13-16,7-2 17 16,8-8 11-16,10-2-11 15,11-16-3-15,16-14 25 16,14-8 7-16,10-8-19 16,5-4-31-16,4-1-6 15,3-5 21-15,-1-2-21 16,-1 2-6-16,-14 8-8 15,-7 8-6-15,-13 7-1 16,-6 14 6-16,-19 4-6 0,-7 11 0 16,-10 6-1-16,-5 6-8 15,-7 2-4-15,-1 0-13 16,-1 2-10-16,1 2-10 16,-3 3-13-16,-3 2-1 15,-2 1-9-15,-1 3-37 16,-10-4-86-16,0 5-117 15,-61 21-255-15</inkml:trace>
  <inkml:trace contextRef="#ctx0" brushRef="#br0" timeOffset="39460.36">7621 9115 1346 0,'0'0'288'0,"-4"-1"-111"15,4-2 0-15,0 0-18 16,-3-1-2-16,3-3-1 16,3 2-49-16,-3 1-11 15,4 2-42-15,-4 2-54 0,0 0 0 16,0 0-47 0,6 6-62-16,5 8 20 0,5 8-46 15,9 12-49-15,4 12-109 16,65 86-393-1</inkml:trace>
  <inkml:trace contextRef="#ctx0" brushRef="#br0" timeOffset="39950.41">11825 9162 1937 0,'-2'0'251'16,"2"-2"-251"-16,-3 2-68 15,6 0-148-15,1 2-279 16,16 12-107-16</inkml:trace>
  <inkml:trace contextRef="#ctx0" brushRef="#br0" timeOffset="40448.14">15038 8979 1706 0,'0'2'0'0,"13"2"-444"16</inkml:trace>
  <inkml:trace contextRef="#ctx0" brushRef="#br0" timeOffset="40866.32">18324 9025 1528 0,'1'4'0'16,"23"20"-734"-16</inkml:trace>
  <inkml:trace contextRef="#ctx0" brushRef="#br0" timeOffset="42389.84">22535 9032 1346 0,'0'0'217'16,"-2"0"-154"-16,0 0-54 0,2 0 17 15,0 0 46-15,0-3 1 16,0 3-14-16,0 0 1 16,2 3 24-16,-2-3-17 15,0 1-8-15,-4 9-8 16,-10 12 19-16,-3 14 26 16,-12 9-24-16,-2-3-15 15,-5 0 17-15,-3-6-13 16,2-8-5-1,1-4 5-15,7-6-1 0,10-10-6 16,3-4-7-16,7-6-17 16,7-8-6-16,4-8-2 15,9-10 4-15,7-6-1 16,11 0-13-16,7 4 6 0,12 7 5 16,10 10-4-16,14 15-5 15,6 16 11-15,0 16-4 16,10 16-21-16,-1 8 1 15,7 0-1-15,-5-3-1 16,-4-18-34-16,-10-8-71 16,-17-9-196-16,25-16-373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4:19.559"/>
    </inkml:context>
    <inkml:brush xml:id="br0">
      <inkml:brushProperty name="width" value="0.05292" units="cm"/>
      <inkml:brushProperty name="height" value="0.05292" units="cm"/>
      <inkml:brushProperty name="color" value="#FF0000"/>
    </inkml:brush>
  </inkml:definitions>
  <inkml:trace contextRef="#ctx0" brushRef="#br0">7430 9472 2028 0,'0'0'231'16,"0"0"-183"-16,2 0-9 0,-2 0 72 16,2 0-12-16,-2-1-34 15,2 1-22-15,-2-3-19 16,0 3 17-16,0 0-16 16,0-1-11-16,0 2-14 15,0-1-10-15,0 0-91 16,-2 3-181-16,-23 20-397 15</inkml:trace>
  <inkml:trace contextRef="#ctx0" brushRef="#br0" timeOffset="333.35">7559 9589 621 0,'-3'0'1012'0,"3"0"-846"15,0 0-107-15,3 0-5 16,-3-2 4-16,2 2-7 15,2-2-15-15,0 0-15 16,4 0 2-16,0 4 13 16,5 12 25-16,3 10 29 15,2 10-46-15,-2 12-44 0,-5 4-23 16,-1 0-94-16,-7-4-103 16,-21 47-255-16</inkml:trace>
  <inkml:trace contextRef="#ctx0" brushRef="#br0" timeOffset="1957.07">5527 6477 677 0,'-3'-5'746'16,"1"4"-538"-16,0-3-31 15,-1 0-18-15,-1-2 18 16,4 3-37-16,-3-1-20 16,3 3-5-16,0 1-23 15,0 0-20-15,-2 0-9 16,2 0-21-16,0 0-2 16,0 0-25-16,2 1-10 15,3-1-5-15,9-1-4 16,17-1 4-16,15-4 7 0,17-4-6 15,13-8 0 1,11-4 0-16,4-2 0 0,5-2 5 16,-5-1-6-1,1 1 0-15,-5 2 1 0,-3 2 0 16,-6 4-1-16,-7 6 4 16,-11 6-4-16,-10 4-13 15,-17 4 2-15,-16 0-8 16,-9 0-2-16,-14 4 19 15,-9 0 1-15,-11 4 1 16,-12 8 0-16,-14 0-21 16,-4 2-18-16,-4-4-4 15,-2 2 20-15,-3 1-2 16,-6-8 23-16,-2 4 1 0,-3-4-1 16,5 3 2-16,-1-3 0 15,12 0 1-15,7-3 15 16,15 2-4-16,12-3 3 15,7-1-15-15,11-1 0 16,3 2-7-16,12-1-5 16,12-1 0-16,10-1 12 15,23 3 12-15,8-9-6 16,9-4-1-16,3 2-5 16,3-2 0-16,-2 2 0 15,-5-4 0-15,-8 4 1 16,-14-2 0-16,-8 2-1 15,-13 1 0-15,-9 2-27 16,-12 1-18-16,-6 1 6 0,-10 6 8 16,-11 3 16-16,-15 6-30 15,-9 2 21-15,-5-6 18 16,-3 2 6-16,-1-6 5 16,3 2-4-16,3-4 25 15,4 2-1-15,7 2-10 16,13-4-1-16,15-4 20 15,11 0-13-15,13-4-21 16,19-4 9-16,12-2-9 16,16 0 0-16,9 0 7 0,1-2-7 15,-4 2-5-15,-3 2 5 16,-7-2 1 0,-10 4 0-16,-4-2-1 0,-14 4 1 15,-11-2 1-15,-11 4-1 16,-6 0 44-16,-6 2 32 15,-1-2 5-15,-11 2-55 16,-5 0-10-16,-5 2-7 16,2 2-3-16,1 0-6 15,7-2-2-15,3 2-8 16,4 0-94-16,6 8-145 16,2 6-209-16,1 18-642 15</inkml:trace>
  <inkml:trace contextRef="#ctx0" brushRef="#br0" timeOffset="3856.6">21760 6377 702 0,'-8'-3'1099'0,"2"-1"-919"16,-2 1-102-16,3-1 97 16,-1 0-46-16,2-3-39 15,-1 4 2-15,0 0-41 16,5 3-18-16,0 0-8 16,0 0 2-16,0 0-7 15,0 0 1-15,0 0 0 16,5 0-6-16,0 3-8 15,10 0-6-15,16 5 23 0,12-1-9 16,9-2 9-16,14-3-14 16,1-4-4-16,4-2-5 15,-3-1-1-15,3-6 1 16,-3 0 1-16,-8-2-1 16,-7-1 5-16,-3-2-6 15,-9 4 0-15,-7-6 1 16,-7 0 0-16,-3 0 8 15,-9-2 0-15,-3 0-8 0,-5-2-1 16,1 0 1 0,-5-2 0-16,2 4 1 15,-1-2-2-15,3 0 1 16,1 1-1-16,-1 2 0 0,-2 1 0 16,-5 0-6-16,-7-5-7 15,-4 1 7-15,-2 0 4 16,-8-2-4-16,1 2 0 15,-7 0 6-15,-2 0-1 16,-2 2 0-16,-3 4-11 16,1 0 2-16,-4 4-1 15,-7 2 11-15,-8 6-12 16,-8 0-6-16,-13 6-5 16,-8 0-5-16,-8 4 17 15,2-2 11-15,-4 4-6 16,9-4 6-16,-6 2 6 15,4 6-5-15,8 2 33 0,4 4-11 16,14 4-2 0,10-2 1-16,2 6-7 0,7 4-9 15,3 6-6-15,5-2 1 16,13 2 0-16,9-1 0 16,18 1-2-16,16-6 2 15,20 2 5-15,17-4 6 16,11-4-10-16,8-2 5 15,1-6-1-15,-2-4-5 16,-4 0 0-16,-2-6 1 16,-10 2-2-16,1-6 1 15,-9-2 0-15,-7 0-1 0,-3 0 0 16,-6-2 1-16,-7-2 0 16,-6 4-1-1,-11-2 0-15,-7 2 1 0,-5 0 1 16,-2 0 5-16,-2 0 10 15,0 0 4-15,-2 0 7 16,2 0-4-16,-2 0 0 16,0 2-4-16,2-2-8 15,0 0 0-15,0 0-11 16,0 0 0-16,0 0 14 16,0 0-15-16,0 0 2 15,0 0-2-15,0 0 1 0,0 0-1 16,-2 0 1-16,2 0-1 15,0 0 0 1,0 0 0-16,0 0-7 16,0 0 6-16,0 0 0 0,0 0 1 15,0 0-1-15,0 0-11 16,0 0-3-16,0 0-20 16,0 0-22-16,0 0-6 15,0 0-114-15,-15 12-144 16,-45 14-307-16</inkml:trace>
  <inkml:trace contextRef="#ctx0" brushRef="#br0" timeOffset="7720.75">5627 15031 1682 0,'-3'-2'244'15,"3"2"-76"-15,0 0 38 16,0-2-14-16,0 0-69 16,3 2-36-16,-3-4-14 15,0 4-20-15,4 0-16 16,-4 0-13-16,0 0-4 15,0 0-2-15,0 0-9 16,0 0 0-16,2 0-8 16,0 0-1-16,3 0 1 15,4 4 1-15,4-2-2 0,10 0 2 16,-1 2-2 0,9-2 2-16,3 0-1 0,1 0-1 15,5 2 1-15,5 0 0 16,4-4-1-16,4 2 14 15,7-4-1-15,3-2 11 16,-3 4-15-16,2-8-8 16,-1 4 5-16,1-2-5 15,-2-4 0-15,0 2 5 16,-4-2-6-16,-5 2 1 16,-4-2 5-16,-5-2-5 15,-2 0 6-15,3 2 4 16,-3-4-4-16,-1 2 2 15,7 2-7-15,-4-2 5 16,0 4-5-16,0 2-1 16,-4-2 5-16,0 3-6 0,-4 0 1 15,-5 1 5-15,-1-2-6 16,2 3 2-16,-4 2-1 16,3-3 0-16,0-2 0 15,-4 2 0-15,-1-3 0 16,1 6 0-16,-1-3-1 15,1-1 1-15,-3 4 0 16,3-2-1-16,-4 2 2 16,6-2-2-16,-2 2 1 15,-2-3 0-15,3-1 0 16,-3 1 0-16,5-1 1 16,1-4-2-16,2 4 0 0,3-2 0 15,-3 1 1 1,0-3 1-16,-4 4-2 0,-2-4 1 15,-3-2 4 1,0 5-5-16,-4-2 0 0,0-2 1 16,-3-2-1-16,-4-2 6 15,3 4-5-15,-8-6 8 16,-1 0 0-16,-3 2 1 16,-4-2 4-16,0-6-4 15,-5 0-9-15,1-2 5 16,-8-2-6-16,1-2 0 15,-3-1-1-15,-2 2 1 0,0 4-6 16,-7 5-5-16,4 4 2 16,-8 1-4-16,-7 4-4 15,-4-1 10-15,-7 4 6 16,-6 6-12-16,-10 0 1 16,-6 4-3-16,-6 4-2 15,-1 0 4-15,0-2 11 16,5 2-5-16,0-4 6 15,2-2 0-15,6 2-1 16,3-4 1-16,4 0-5 16,3-4 4-16,1 4-8 15,1 0 8-15,4 0-7 16,1-2-7-16,-1 2-11 16,0 0 3-16,-2-4-3 15,-5 0 21-15,-2 3-2 0,-1 1-1 16,-5 1 8-16,-4 3-6 15,-3 2-1-15,5 6 7 16,-3 5-8-16,5-3 8 16,2 1-5-16,2 2 0 15,2-7-1-15,5 2 1 16,6-6 6-16,5 2 0 16,11-3 1-16,7 2 4 15,7-3-4-15,5-2-1 16,-1 2-1-16,7 2-1 15,-5 6 1-15,2 0-8 16,0 6 8-16,-1 8 1 16,1 4-2-16,0 6 2 0,-2-2-1 15,3-2 1-15,-1-2 0 16,-2-3 0-16,6-1 1 16,3-7-1-16,6 4 1 15,7-1 5-15,9-8 10 16,7 8-9-16,7 0-6 15,-1-4-2-15,3 0 1 16,-5-2 0-16,1 0 1 16,-5 0 0-16,-3-8-1 15,-1-2 0-15,-2 2 1 16,-4-6 0-16,-1 0 8 16,-2-2-8-16,0 0 8 15,-6 2 3-15,2-2-2 0,-5 0 1 16,-3 0-4-1,-2 0 7-15,2 0-8 0,-1 0 0 16,-1 0-5-16,0 0 8 16,5-2-3-16,2 2-5 15,-3-2 0-15,6 2-1 16,-3-2 0-16,4 0-29 16,1 0-40-16,5-2-130 15,10-2-175-15,54-20-273 16</inkml:trace>
  <inkml:trace contextRef="#ctx0" brushRef="#br0" timeOffset="9863.92">21564 15079 1612 0,'0'-2'285'15,"0"2"-119"-15,0 0-31 16,0 0-75-16,3-2-25 16,-3 2-20-16,0 0-2 15,0 0 5-15,4 0-1 16,2 0 5-16,8 0 37 0,1 2-1 15,8 0-20 1,6 2-5-16,4 4-9 0,7 2 6 16,5-4-6-16,4 0-2 15,4 0-14-15,8-2 1 16,-1-4-8-16,0-10 0 16,-3 2 7-16,1-6-1 15,0-2-1-15,-4-4 6 16,-2 0 5-16,-2-2-2 15,0 0-3-15,-6 0-5 16,-1 2-1-16,-8-2-4 16,-2 4-2-16,-6 0 2 15,-7 4 4-15,-6 2 1 16,-6-1 1-16,-3 2 5 0,-3-5 4 16,0-7 5-16,-2 0-4 15,-2-2-9-15,0 1 0 16,-3 2-7-16,1-2-1 15,0 2 0-15,-5 0 0 16,2 6 0-16,-4-4-1 16,-2 2 0-16,-3-2 0 15,-3-2-5-15,0 4 5 16,1-2-5-16,-2 0 5 16,-4 2 0-16,-1 0-5 15,0 4 5-15,-2-4 0 16,-4 4-31-16,0 5-48 15,-7 0-11-15,-1 6-11 16,-7 6 34-16,-2-2 13 0,-8 7 30 16,0 1 24-1,-2 2 2-15,-4 0 5 0,0 3-5 16,-3 0 10-16,5-2-2 16,0 2-2-16,11-4-2 15,6 2 0-15,8-2 0 16,10-4 9-16,-2 6-5 15,6-2-9 1,-4 6 5-16,4 2-6 0,2 0-6 16,7 0 6-16,4-4-9 15,6 0 8-15,2 6-6 16,0 4 7-16,4 2-1 0,4 2 0 16,6 2 1-1,6-3 8-15,4-1-2 0,8-2 4 16,-1 2-9-1,-4-6-1-15,4-4 1 0,-2-4 1 16,4-2 11-16,1-6 5 16,6-4-7-16,2-4-4 15,0 4-6-15,-1-8-1 16,-3 2-11-16,-5 2-41 16,-2-6-43-16,-6 8-79 15,-3 0-42-15,-6 2-117 16,-8-6-986-16</inkml:trace>
  <inkml:trace contextRef="#ctx0" brushRef="#br0" timeOffset="12168.37">5473 16052 1172 0,'0'0'194'0,"0"0"10"15,0 0-36-15,2 0-47 16,-2-4-22-16,0 4-25 16,2-4-28-16,0 4-10 0,0 0 9 15,-2-4-16 1,5 4-14-16,4-2 19 0,4 2-13 16,3 0-3-16,6 6 3 15,3 2-10-15,4-4-10 16,4 2 8-16,0 2-9 15,6 0 2-15,5-2 5 16,3-2-5-16,6 0-1 16,-3-4-1-16,1 2 0 15,0-4 5-15,-2 2-5 16,5-4 0-16,-4 4 1 16,2-4 1-16,2 4 4 15,-1 4 0-15,-2-4-5 16,3 4 1-16,-4-2-1 15,6 2 0-15,-2-8 7 16,-2 2-7-16,-4-2 0 0,-3-4-1 16,-5-2 11-16,-2 2-10 15,-1 2 0-15,2 2 0 16,1-4 0-16,0 0 0 16,5 2 11-16,-1-6 3 15,7 6-7-15,-2-2 14 16,7-6-7-16,-5 5 6 15,1 0-13-15,-6-4 1 16,-5 4 1-16,3-5-8 16,-6-4 4-16,-1 0 6 15,1-3 3-15,1 1-6 16,-2-2 1-16,1 0-9 0,-7 0 1 16,-2 4 7-1,-4-4-8-15,-5 6 14 0,-9 6-4 16,-7-4 7-16,-2 2 27 15,-6-4 0-15,-2 0 4 16,-6-6-14-16,-7-5-16 16,-4-5-4-16,-4 1-13 15,0 0 8-15,0 3-2 16,4 2-8-16,0 2 6 16,-2 2-6-16,2 0 0 15,0 4 0-15,-2-4 0 16,-6 2 0-16,0 0-1 0,-7 2-6 15,0 2 6-15,-4 2-11 16,-3 0-3-16,-2 0-2 16,-6 10-10-16,-8-8 9 15,-5 6 11-15,-7 2-8 16,-6 0 9-16,4 4 6 16,-4 4-9-16,2 4 9 15,3 2-2-15,5 0-6 16,0 3 7-16,5-4-6 15,1 3 7-15,-1-4 0 16,1 4-17-16,-6 0 2 16,0-4 5-16,-4 6 9 15,1-6-30-15,1 6-5 0,-5 0 28 16,0 2 8 0,-5-2 6-16,6 4-4 0,6 6-2 15,3 2 1 1,5 4 0-16,8 2-1 0,5 0-1 15,4 4-5-15,7-1 5 16,3 1 1-16,5-10 0 16,9-2 0-16,7-4 0 15,6-6-1-15,7 0-6 16,3 0-2-16,3 8 7 16,1 0 2-16,3 4 0 15,2-4 0-15,-1 2 0 16,2 2 0-16,5 1 0 15,0-5 1-15,2 0 0 16,2 2 5-16,3-2-5 0,-2 0 11 16,5-4-4-16,0 4-2 15,2-4-5-15,1-6 1 16,4 2-1 0,4-4 7-16,3 2-7 0,3-6-1 15,4 6 1-15,-2-2-1 16,-1 0 0-16,-1 6-10 15,-3-8-20-15,-2 2-35 16,3-4-79-16,1 2-72 16,10-4-153-16,86-14-1164 15</inkml:trace>
  <inkml:trace contextRef="#ctx0" brushRef="#br0" timeOffset="14381.7">21490 15781 1962 0,'-2'0'349'0,"2"-2"-79"15,-2 2-117-15,2-2-106 16,2 2-32-16,-2 0-15 16,2 0 0-16,-2 0 0 15,2 0 0-15,1-2 0 16,-3 2 0-16,2 0 9 15,2 2 7-15,10-2-2 0,3 4 17 16,10 4-11-16,5-4-7 16,1 0-4-16,7-2-8 15,7 0 0-15,6-2 5 16,1-2-6-16,4 0 2 16,2-6-1-16,-7-2-1 15,-1 2 6-15,-1-6-5 16,-2 0-1-16,-4 2 6 15,-1-2 1-15,-4 0-7 16,-6 6 1-16,0-8-1 16,-9 6 0-16,-2 0 1 15,-5 6 1-15,-9-4 5 16,-3-1 1-16,-4 4-2 0,1-9 12 16,-3-3 0-1,0-1 1-15,-3-1-4 0,-1-2-13 16,-2-1 4-16,-1 4-5 15,3-2 0-15,-6 2 6 16,4 6-6-16,-1-2 0 16,-1-2-1-16,-2 6-1 15,-5-4-8-15,1-2-3 16,-5 0-7-16,-4 4 18 16,-2 0-8-16,1 6-5 15,-2-4 2-15,-3 6-13 16,-8 4 7-16,0 0 1 0,-10 2 1 15,-9 10 8 1,-2-4 1-16,-10 8 6 0,1 0 0 16,-2 2 0-16,6 0-5 15,8 0 5-15,12-2 1 16,14 0 0-16,2 0 0 16,10 2 0-16,-2-4 0 15,7 3 0-15,2-3-2 16,3 4 1-16,7 0-8 15,0-4 3-15,7 4 5 16,0 0 0-16,4-2 1 16,0-2-2-16,7 0 2 15,-3-2 0-15,4 2-1 16,-3-10-5-16,-1 2-15 16,3-2-18-16,-3-4 8 0,3 0-22 15,-5-4-13-15,3 0-60 16,2 0-93-16,-4-2-126 15,5-20-602-15</inkml:trace>
  <inkml:trace contextRef="#ctx0" brushRef="#br0" timeOffset="16701.7">5190 10175 1507 0,'-2'-3'235'0,"0"-1"-107"16,-3-4 31-16,2 2 4 16,0 2-16-16,2 3-9 15,2-2-39-15,-1 3-27 16,-1 0-6-16,1 0-3 16,0 0-27-16,0 0-13 15,1 0-1-15,-1 0-7 16,3 0-7-16,3 3-8 15,7-2 7-15,7 5 11 16,7 2-17-16,8 3 8 16,5-1 8-16,4 1-7 15,8 0-9-15,4 0 4 0,4-3-4 16,2-1-1-16,1-5 0 16,1-2 2-16,1-4-2 15,6-2 1-15,7-7 6 16,7 1-6-16,6 1 0 15,3-2-1-15,-5 1 0 16,-3 6-1-16,-7 1 1 16,-7-2 0-16,-7 1 4 15,-4 1-3-15,-10-2-1 16,-4 3-1-16,-5-3 1 16,0 0 6-16,-1 1-6 15,1 2 0-15,-2 2 0 16,-1 0-1-16,-4-4 1 0,-4 4 0 15,5 0 0 1,1 0-1-16,3-2 2 0,1-2-1 16,1-4 0-16,3 0 0 15,1-4 0-15,6 2-6 16,4-4 6-16,-4 2 0 16,4 0 0-16,0-2 0 15,-2 4-1-15,-8-4 1 16,-3 2-1-16,-12 0 0 15,-7 0 1-15,-6 6 1 16,-9-2 8-16,-3 4-7 16,0 4 5-16,-4-2-6 15,-2 4 5-15,0 0-6 16,0-4 6-16,0 0 2 0,0-6-8 16,0 0 2-16,-4-5 5 15,-2 1-7-15,-2-1 1 16,-5-3 0-16,-3-3-1 15,-2 3 0-15,-4-4 0 16,-1-2 2-16,-4-4-2 16,-2 4 0-16,-2-2-6 15,-4 2 6-15,-5 2-8 16,-6 8-1-16,-2 0 8 16,-10 4-9-16,-2 4 1 15,-9-2 7-15,-7 2 1 16,1 2-10-16,-6 2 10 15,-1 2-18-15,-3 3-8 16,-2 6 1-16,-4 7 1 0,-3 2-2 16,-1-2 7-16,1 4 13 15,-2 0 6-15,-1-4 1 16,2-2 0-16,5 0 2 16,3-4-1-16,4 4-1 15,8-4 9-15,0 0-9 16,13-2-5-16,2-2 5 15,0 4 6-15,6-4-5 16,3-2 0-16,4 0-1 16,-1 2 0-16,0 0 0 15,0 0-1-15,-1 6 1 16,-5-1 0-16,1 4 0 0,-1 2-1 16,-2 2 2-16,1 3-1 15,0 3 0-15,3 3 1 16,5-2 5-16,5 4-5 15,6-4-1-15,9-6 6 16,11-6-6-16,8-2 1 16,3-8 0-16,5-2-1 15,3 0-9-15,3 8 3 16,10 10 6-16,8 12 7 16,10 8-7-16,8 3 5 15,7-2-5-15,6-2-1 16,6-6 1-16,1-8 6 15,8-9-4-15,-3-10 5 16,1-8-6-16,1-8 0 16,-2-2 3-16,3-4-4 0,1-4-27 15,4 0-57-15,8 2-94 16,4 1-125-16,156-5-177 16</inkml:trace>
  <inkml:trace contextRef="#ctx0" brushRef="#br0" timeOffset="18892.5">21682 10229 681 0,'0'-3'976'16,"-2"3"-766"-16,2-1-88 0,0-2-14 15,0 3 22 1,0-1-32-16,0 1-23 0,0 0-36 16,0 0 3-16,2 1-15 15,5-1-15-15,4 7 3 16,12-1 49-16,8 3-19 15,13-2-7-15,12-7-2 16,8 0-14-16,5-7-13 16,3-2-2-16,-5 0-6 15,-5-5-1-15,-8 2 0 16,-8-2 1-16,-8 3-1 16,-5-2 6-16,-10 4-5 15,-5-4 8-15,-7 8-8 16,-5-4 14-16,-4-3-3 0,-2-2-11 15,-2-6 1-15,-2-4 5 16,-3 0-6-16,-1-4 0 16,-6 2 0-16,3-2 7 15,-3 0-7-15,-1 2-1 16,-1 2 6-16,3-1-6 16,-5 6 0-16,3-2 6 15,-4 6-5-15,2-2 1 16,-1-1-1-16,-5 3-1 15,4-6 1-15,-4 1-1 16,1-2-1-16,2 2-8 16,4 0 9-16,1 4 0 15,3-2 1-15,2 2-1 0,-1 2 1 16,-1 0 9-16,1 2-9 16,-5-2-2-16,1 4 1 15,-3-2 0-15,-5 4 0 16,2-3-6-16,-6 6 5 15,0 2 1-15,-2 2 0 16,-2 1-1-16,-5 0-8 16,1 4 8-16,-1 4 1 15,-7 3-1-15,-1 6-5 16,-5 2 0-16,0 6 6 16,0 5 1-16,2-4-1 15,7 0-1-15,7-2 1 16,10 0 0-16,6-2 0 15,10 2-5-15,7 0 3 16,9 4 1-16,6 0-6 0,3 1 7 16,7 0 0-16,0-6 0 15,1-3 1-15,3-2 0 16,-5 2 0-16,3-2 0 16,-4 2 0-16,1-4 0 15,-2 2-1-15,1 0-8 16,-3-6 8-16,2 2 0 15,-6-4 1-15,-1-2 1 16,1-2-2-16,-5-4 2 16,3 0 2-16,-4 0-2 0,-1-2 5 15,-2 2-6-15,0-4 14 16,1 2-5 0,-1 0-4-16,-1 0 3 0,0 0 0 15,0 0-3 1,-1 0-4-16,-1 0-1 0,2 2-1 15,-1-2 0-15,-5 0 1 16,0 0 0-16,0 0 0 16,0 0-1-16,0 0 6 15,-4 2-6-15,4-2 8 16,0-2-7-16,0 2 9 16,0 0-2-16,4 0-2 15,-4 0-6-15,0 0 17 16,-4 0 2-16,4 0-4 15,0 0 6-15,0 0 0 0,0 0 9 16,0 0-18-16,0 0 5 16,0 0-16-16,0 0 5 15,0 0 1-15,0 0-6 16,0 0 0-16,0 0-1 16,0 0-9-16,0 0 8 15,0 0-24-15,0 0-17 16,0 0-39-16,0 0-9 15,0 0-102-15,0 0-131 16,-7 19-7-16,-24 22-379 16</inkml:trace>
  <inkml:trace contextRef="#ctx0" brushRef="#br0" timeOffset="23143.49">5566 6599 1249 0,'0'0'230'16,"-2"-2"-70"-16,0-2-19 15,-2 2 6-15,2 0-24 0,2 2-12 16,-3-2-19-16,1 0-35 15,2 0 3-15,-3 2 6 16,3-2-2-16,0 0-8 16,-2 2 2-16,2 0 5 15,0 0-21-15,0 0-6 16,2 0-15-16,-4 0-13 16,4 0-2-16,-4 0-6 15,4 0-5-15,6 2 1 16,0 0 3-16,7 0 1 15,8 0 0-15,-3 2 0 16,7-2 0-16,2 4 6 0,4-4-6 16,7 4 0-16,10-4 0 15,5 4 1-15,5 0-1 16,12-2 2-16,5 0 4 16,4-4-6-16,-8-2 0 15,1 0 0-15,-7-2 1 16,-9-2 0-16,4 2-1 15,-6 0 2-15,-3 0-1 16,-4 0 0-16,-5 2 0 16,-3 2-1-16,-5 0 0 15,-5 4 0-15,-2-2 0 0,-2 2 0 16,4 0 1 0,2 0 0-16,7-2-1 0,4-2 1 15,3 0 0 1,0-4 0-16,2-2-1 0,1 0 9 15,-4-6-3-15,3 2-5 16,-5-4 0 0,2 2-1-16,0-4 1 0,-3 4 9 15,-1-4-1-15,-7 0-8 16,-6 4 0-16,-2-4-1 16,-7 5 8-16,-2 0-7 15,-2 0 1-15,1 1-2 16,-3 1 1-16,-3-1-1 15,-1 2 6-15,0 2-3 16,-3-5-2-16,-1 3 1 16,-2 1 4-16,3-6-5 0,-2 1 11 15,0-6-1-15,1-2 1 16,-4 2-5-16,-2-4 8 16,0 2 3-16,-8-2 2 15,-2-2-5-15,1 2-5 16,-4-4 2-16,-3 0 0 15,3 2 5-15,-3 2-10 16,1 0 5-16,-1 4-10 16,-3 4 7-16,3 1-8 15,-2-1 0-15,-2 5 5 16,2-4-6-16,-2 5 0 16,0-2 1-16,-1-2 1 0,4 5-1 15,-3-4-1 1,3 4 0-16,-4-4 0 0,1 1 0 15,0 2 0-15,0 0 1 16,0 2-1-16,-4 0 0 16,-5-2-1-16,2 2 1 15,-12 0 0-15,-1 2-8 16,-1 0 8-16,-7 2 0 16,4-4 0-16,1 4 0 15,-1 0 0-15,2 0 0 16,-3 0 0-16,-1 2 0 15,-4 0-1-15,-1 2 1 16,-2 2 0-16,-5-2-1 16,-2 4 0-16,2 0 0 15,-5 2 0-15,5 2 1 0,0-2 0 16,-4 2 0-16,2 0 0 16,-7 0 0-16,5 2 0 15,-5-4 0-15,5 4 0 16,-1-2 6-16,5 2-6 15,2-4 0-15,5-2 0 16,4 1 1-16,2-2 0 16,3 1 0-16,-2 2 0 15,-3 2 0-15,1 1-1 16,1 0-1-16,-2 2 1 16,2 3 0-16,-1-2 0 15,1 6-7-15,3 4 6 0,-1 2 1 16,-1 6 0-16,2-2 0 15,-1 0 2-15,5-2 4 16,7 0 0-16,2-8-5 16,4 1 0-16,8-3 11 15,1-4-12-15,5-3 0 16,7 4 0-16,4 3 0 16,6 4 1-16,8 10-1 15,6-4 1-15,4 2 10 16,1-2-10-16,4-2 8 15,2-4-8-15,3-2 0 16,-3-2 11-16,2-6-3 16,3 2 0-16,-1-2-8 0,3-4 0 15,3 1 1-15,-2-2 4 16,1-3 1 0,-4-4 2-16,-3 0-8 0,0-2-1 15,-4-4 1-15,-2 4 1 16,0-2-1-16,-6 2 6 15,-2 0-6-15,-5 2-1 16,-5 0 0-16,-1 0 0 16,0 0 0-16,-4 2 0 15,2-4 0-15,3 2 1 16,1 0-1-16,0 0 1 16,1 0-1-16,-1-2 0 15,-2 2 1-15,-1 0-1 16,0 0 0-16,-5 0 0 15,1-2 1-15,-3 4 5 0,0-2-5 16,0 0 1-16,0 0 4 16,2 0-5-16,-2 0 5 15,0 0-6-15,0 0 1 16,0 0-1-16,0 0 0 16,0 0-1-16,0 0 1 15,0 0-7-15,0 0-2 16,0 0-39-16,8 6-18 15,1 6-33-15,7 6-132 16,-1 10-286-16,19 40-256 0</inkml:trace>
  <inkml:trace contextRef="#ctx0" brushRef="#br0" timeOffset="30323.59">6674 4650 1580 0,'-5'-2'219'15,"3"0"-84"-15,-6-6-6 16,0 2 35-16,4-2-43 0,-5 0-22 15,7 2-13 1,0 2-23-16,-2 2-8 0,0 0-5 16,4 0 5-16,0 2-22 15,-2 0-3-15,2 0 0 16,0 2-12-16,0-2 0 16,0 0-3-16,0 0 0 15,0 0 5-15,0-2-7 16,0 2 2-16,0 0-4 15,0 0-10-15,0 0 0 16,0 0 0-16,0 0-1 16,0 0 0-16,0 0-9 0,0 0-48 15,6 10-130-15,-2 10-83 16,2 14-199-16,17 58-1071 16</inkml:trace>
  <inkml:trace contextRef="#ctx0" brushRef="#br0" timeOffset="31592.54">21513 4566 1725 0,'-2'0'189'16,"0"-2"-132"-16,-1-2-18 15,-2 1 78-15,3 2-10 16,2 1-46-16,0-2-26 16,0 2-4-16,0 0 19 15,-2 0 2-15,4 0-8 16,-2 0-17-16,2 0-15 15,3 0-11-15,0 0-1 16,6 0 0-16,9 0 4 16,9 0-4-16,9-2-24 15,-1 0-12-15,-3-2-13 16,-5 0-5-16,0 1 27 16,-5-1 18-16,-5 3 8 15,-9-1 1-15,-5 0 0 16,-7 2 14-16,-1 0 11 0,-3 0 35 15,-10 2-24 1,-11-2-24-16,-9 2 11 0,-1-1 7 16,6 3 16-16,6-4-5 15,12 3-25-15,9-3-16 16,0 0-1-16,-2 4-91 16,4 6-149-16,-21 34-218 15</inkml:trace>
  <inkml:trace contextRef="#ctx0" brushRef="#br0" timeOffset="32628.47">7235 5564 840 0,'-4'-4'854'0,"2"4"-745"15,-3-4-46-15,3 4 48 16,2 0-7-16,0-2-25 16,0 2-47-16,2 0-25 15,-2 0-7-15,2 2-12 16,3 4-81-16,2 9-37 15,6 4-104-15,41 30-414 16</inkml:trace>
  <inkml:trace contextRef="#ctx0" brushRef="#br0" timeOffset="33979.58">21408 5282 1018 0,'0'-3'186'0,"0"3"-108"16,0 0-27-16,0 0-25 15,0 0-25-15,0 3-1 16,0-1-18-16,0 2-22 16,0-3 19-16,0-1 21 15,0-1 30-15,0 1 36 16,0 0-15-16,0 0 13 16,-3 0-64-16,3 1-6 15,0 2-114-15,-2-2-40 16,-6 8-467-16</inkml:trace>
  <inkml:trace contextRef="#ctx0" brushRef="#br0" timeOffset="37552">6743 12118 840 0,'0'0'189'0,"0"0"-68"16,-3 4 4-16,3-8-8 15,0 1-14-15,-2-1 14 16,0 1-43-16,-2-4-28 16,0 3-22-16,1-2-9 15,1 2-1-15,0 3-7 16,-1-2-7-16,1 3-17 15,-3-1 1-15,-1 1 8 0,-3-3 8 16,-3 2 1 0,0-2 0-16,-1 6 0 15,-6-3-1-15,5 1-21 0,2 6-5 16,-1-6 4-16,-1 5 7 16,3 2-3-16,-3-4 18 15,3 1 1-15,5-4 0 16,-1-1 0-16,7 0 13 15,0 0-14-15,0-1-17 16,7 1 4-16,1-2 13 16,11 2 17-16,0-4-16 15,8 0 11-15,-2-7-10 16,-1 5 7-16,1-2 3 16,-6 1-2-16,-2 0 17 15,-2 3-6-15,-6 0-10 0,-4 2-10 16,-3 2 0-16,-2 0 9 15,-7 2 32-15,-7 0 14 16,-8 0-43-16,-12-4-11 16,-5-4 14-16,-9-6 13 15,0 0 37-15,-2-2-6 16,2 0-6-16,-1 8-5 16,4 4-10-16,6 2-16 15,2 2-8-15,8 2-6 16,4 4 1-16,6-1-10 15,10-4 0-15,3-1-12 16,9 0-10-16,7 0-62 16,5 4 72-16,12 0 12 15,6 0 6-15,5 0-6 16,3-6-1-16,-2-2-17 0,1 0-15 16,-3-4-12-16,-2 1 18 15,-4-6-3-15,-4 7-2 16,-9 1-5-16,-8 0-26 15,-4 1 10-15,-6 2 37 16,-3 2 16-16,-6 2 12 16,-6 0-3-16,-8 0-8 15,1 2 0-15,-8-2 25 16,5 0 5-16,2 2-14 16,1 1-16-16,1 0-1 15,6 4 0-15,-2 0-10 16,9 0 8-16,2-6 1 15,4 1-20-15,6-3-11 0,7-2 28 16,11 2 4-16,7-3 1 16,11-4 11-16,8-9-6 15,2 4-5-15,4-4-1 16,2 5 2-16,-2 4-2 16,-4 0 1-16,-7 6-1 15,-18 0-27-15,-10 2 4 16,-13-1 23-16,-13-2 81 15,-5 6-45-15,-13 0-21 16,-4 0-4-16,-7-2 28 16,2-1 10-16,3-2 14 15,0-4 0-15,10 0-1 0,6 0 5 16,9 1-7 0,5-2-16-16,7-1-44 0,7 0-36 15,8-6-12-15,10 0 18 16,12 1-11-16,3-2-19 15,7 5-10-15,2-2 1 16,7 4 12-16,2 2 10 16,9-2 25-16,5 3-77 15,8-6-87-15,144-11-313 16</inkml:trace>
  <inkml:trace contextRef="#ctx0" brushRef="#br0" timeOffset="40243.96">21501 12101 1692 0,'-2'0'306'15,"2"0"-157"-15,2 0-55 16,-2 0 10-16,0-1-14 16,5 1-17-16,-5-3-19 0,0 3 11 15,3-4-2-15,-1 4-8 16,-2 0-16-16,4-2-1 16,3 2-25-16,6 2 1 15,9 5 5-15,5 3 11 16,4 2-13-16,5 2 5 15,2 5-4-15,0-1-12 16,4 3 2-16,3-5-2 16,1 0-5-16,-1-6 5 15,-1 0-6-15,1-6 5 16,2-2-4-16,-3-4 7 16,5-4-8-16,1-4 1 15,-4-2 5-15,-1-4-6 16,-1-3 1-16,-4 1 0 15,1-1 11-15,-3-5 0 0,-3-2-10 16,0 1 8 0,-1 1-9-16,-5 2-1 0,-4 3 1 15,-3 0-1-15,-5 3 1 16,-3-2 4-16,-7-4-4 16,-1-6-1-16,-4-8 0 15,-4 0 8-15,-4-6-7 16,-1-3 0-16,-7 0 5 15,4-4-6-15,-1 3 1 16,-7 2 0-16,-1 2 0 16,-4 4 0-16,-2 2-1 15,-6 6-27-15,-9 6 6 0,-5 2-3 16,-9 4 0-16,-10 3 6 16,-10-1-27-16,-6 4 7 15,-12 1 11-15,-1 3 2 16,-1-3 13-16,3 8 11 15,0-2 1-15,7 10-1 16,1 4-1-16,4 5 1 16,11 8 0-16,3 5 1 15,9-1 0-15,8 8 8 16,9 0-8-16,12 2 0 16,10 2 1-16,15 4-1 15,10 0 12-15,13 2-11 16,6-1 10-16,0-3-11 15,4-2 0-15,0-8 0 0,-3-2 0 16,6-4 1-16,2-6 14 16,1-6-8-16,3-2-6 15,1-10 6-15,-3-2-7 16,-5-2 0-16,-2-4-12 16,-4 4-13-16,-7 0-59 15,-4 2-56-15,-10 4-104 16,-4 2-74-16,-19 24-181 15</inkml:trace>
  <inkml:trace contextRef="#ctx0" brushRef="#br0" timeOffset="42424.49">6186 14030 1256 0,'0'-1'179'0,"0"1"-83"16,0 0 43-16,2-3-47 16,1 3-31-16,6-4 7 15,4 3 7-15,3 1-24 16,-1 0 7-16,1-5-26 15,1 5 2-15,-1-1-4 16,4 1 6-16,4 0-13 16,7 0-4-16,15-3-11 15,6 2-1-15,18-3-6 16,8-1 5-16,4-4-5 0,0 2 0 16,-1 0-1-16,-17-4 0 15,-12 5 0-15,-21 1-1 16,-16-2-6-16,-12 7 5 15,-10 7-14-15,-10-2 1 16,-10 5-27-16,-9 2-8 16,-7-2 23-16,-3 0 26 15,-1-3 1-15,0-3 1 16,4-4-1-16,6 1 0 16,3 4 1-16,10-5 0 15,1 0 0-15,8 1 11 16,9-1 5-16,3-1-2 15,3 1-15-15,9-5-17 0,2 1-8 16,11-1 24-16,10-4 0 16,5 4 1-16,6-2 0 15,-1 1 0-15,4-2 1 16,-3 2 0-16,-1-3 9 16,-1-2-1-16,-10 5-3 15,-7 0-5-15,-10 4 7 16,-10 0-8-16,-2 2 32 15,-2 0 22-15,0 0-24 16,0 2-30-16,3 2-39 16,1 4-29-16,6 10-41 15,36 32-215-15</inkml:trace>
  <inkml:trace contextRef="#ctx0" brushRef="#br0" timeOffset="44694">21413 14062 1624 0,'0'0'312'0,"0"0"-110"16,0-1-74-16,2 1-41 15,0 0-30-15,-2-4-33 16,7 4-15-16,-3-5-8 16,5 4 10-16,5-6 17 15,3 6 32-15,-1-8 15 16,-1 8-40-16,5-2-11 15,1 3 46-15,8 0-14 16,4 3-38-16,5-3 3 16,4 1-9-16,3 2-11 15,1-3 5-15,4-3-6 0,1-1 9 16,0-5-8-16,0-1-1 16,-4-3 2-16,-7 5-2 15,-2-2 0-15,-5-2 2 16,5 2-2-16,-3 0 0 15,0 2 1-15,-4-2 0 16,-6 2-1-16,1-2 1 16,-6 2-1-16,-1-2 5 15,0 0-4-15,-3-6 4 16,-3-2 1-16,-7-4-5 16,1-4 14-16,-7-2 15 15,0-6-3-15,-5-4-1 16,1 0-1-16,-5 3 20 0,3 6-7 15,-6-2-13 1,3 5 4-16,1 4-16 0,-2 4-5 16,-5 2-4-16,-3 0-4 15,-6 0 0-15,-1-2-1 16,-8 4 0-16,-8 2-1 16,-3 0 2-16,-7 4-1 15,-12 0 1-15,-3 2-1 16,-15 4 0-16,-5 0-5 15,-5 4-5-15,-10 6 11 16,11 6 0-16,9 4 1 16,16 4 5-16,11 0 3 15,17 4-9-15,1 2 0 0,9 8 0 16,5 2-6-16,7 1 6 16,7-6-6-16,8 2 6 15,10-3-6-15,7-4 6 16,3 6-12-16,7-6-20 15,0 0-13-15,9-8-36 16,-1-12-3-16,5-4-15 16,3-6-55-16,-5-6-56 15,-1-2-51-15,-3-2-65 16,24-26-278-16</inkml:trace>
  <inkml:trace contextRef="#ctx0" brushRef="#br0" timeOffset="47338.41">6063 12206 586 0,'-4'-2'230'0,"-5"2"-4"16,0 0-52-16,2 0-93 15,1 0-7-15,3 0-26 16,-1 0-18-16,2 2 10 0,2-4 40 15,-2 2-17-15,2 0 9 16,0 0 7-16,2 0 11 16,0-2-28-16,-2 2-28 15,0 0-14-15,2 0-14 16,-2 0-5-16,0 2-1 16,0-2 9-16,2 0 8 15,5 2 29-15,2 2 23 16,7-2-15-16,-3 6-21 15,5-2-3-15,4 0 8 16,-1 2-16-16,2-2-1 16,-4-2-9-16,-1 0 0 0,1 2-10 15,2 0 8 1,-4 0 1-16,10 0 1 0,0 4-2 16,2-2-4-16,4 2-5 15,0 2-1-15,-1-4 2 16,1 4-1-16,-2-6 0 15,-2-2 1-15,-4-4 7 16,-3 0-8-16,-4 0 11 16,0-2-11-16,-3 2 0 15,-1 0 0-15,1 0-1 16,1 0-1-16,-3 2 1 16,7 0-6-16,-4 0 6 0,2 0 1 15,-1-2-1 1,-1 2 0-16,5-2 1 0,-4 0-1 15,3 0 8 1,-5 0-8-16,1-2 1 0,-3 0-1 16,-1 2-1-16,-1 0 1 15,2 0 0-15,3 0 1 16,-1-2-1-16,5-2 0 16,1 0 0-16,-2-2 5 15,2-4-4-15,-3 2 0 16,-3-2 0-16,-1 2-1 15,1 2 0-15,-1-4 2 16,-1 2-2-16,0 4 1 16,-4-2-1-16,0 0 1 15,-3 2 0-15,4-2 0 16,-1 2-1-16,-5-2 2 16,2-4 7-16,2 2 1 0,-4-4 1 15,1 4-11 1,-1-7 9-16,-2 4-1 0,5-3 2 15,-5-1-1-15,2 1-8 16,-1 4-1-16,-2 1 0 16,5 5 0-16,-4-2 0 15,0-1 0-15,0-3 1 16,0 1 5-16,0-8-5 16,1-1 7-16,-1 0-1 15,0-4-1-15,-2-2 5 16,0 0 1-16,0 0 9 0,-4 0-6 15,-3 0 9 1,-2 2 10-16,-4 0-1 0,-8 0-12 16,0-4-13-16,-11 0-8 15,1-6 0-15,-4-1 0 16,4 1-1-16,-4-1-4 16,2 4 5-16,4 5 3 15,3 2-3-15,-3 6-1 16,-2 2 0-16,-4 0-14 15,0 4 14-15,-7 0-5 16,-2 2-15-16,-6 2 20 16,3 4-10-16,3 0 10 0,0 2-6 15,-1 4-10 1,1 2 5-16,-1 2-4 16,-4 6-5-16,0 2 0 0,-5 2-2 15,3 2-4-15,0 0 5 16,1 4 7-16,2 3-3 15,-1-2 17-15,0 1-5 16,4 5 6-16,5-1 9 16,7-2-8-16,4 0 0 15,6-2 0-15,8-2-1 16,3-2-1-16,6 0 0 16,4-2-7-16,4 0 2 15,4 0 6-15,3-2 0 0,3 2-7 16,5 0 7-1,8 2 3-15,6 1-2 0,12 0 8 16,5-1-1-16,15-1-2 16,2-7-6-16,13 4 0 15,1-3 0-15,4-2-78 16,2 3-96-16,4 0-144 16,144 0-441-16</inkml:trace>
  <inkml:trace contextRef="#ctx0" brushRef="#br0" timeOffset="49404.84">21482 12079 1284 0,'-5'-4'718'16,"3"-2"-396"-16,-3-2-71 15,3 2-71-15,2 0-71 16,-2 0-38-16,4 2-35 16,0 0-26-16,1 2-10 15,-1-2-6-15,-2 4-55 16,0 0-47-16,2 2-66 0,-4 0-72 15,4 2 1-15,-2 0-37 16,-2 4-27-16,-18 8-652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53:08.244"/>
    </inkml:context>
    <inkml:brush xml:id="br0">
      <inkml:brushProperty name="width" value="0.05292" units="cm"/>
      <inkml:brushProperty name="height" value="0.05292" units="cm"/>
      <inkml:brushProperty name="color" value="#FF0000"/>
    </inkml:brush>
  </inkml:definitions>
  <inkml:trace contextRef="#ctx0" brushRef="#br0">11750 3756 1668 0,'-5'0'372'0,"5"0"-315"15,-4 0-44-15,6 0 28 16,0 0 49-16,0-3-33 15,3 3-26-15,1 0-4 16,8-1 29-16,1-2-2 16,14 2-12-16,5-1-5 0,13-1 11 15,6 2-18 1,5-6-18-16,9 6-3 0,-3-3-8 16,3 1 1-1,-12 3-2-15,-5 3 0 0,-13 1-18 16,-14 4-92-16,-17 3-41 15,-16 11-47-15,-19 7-42 16,-13 5-59-16,-16-2-7 16,-12 0 263-16,-1-2 43 15,6-4 88-15,1-4-2 16,12-6 103-16,10-2-32 16,15-6-23-16,17-2-10 15,7-4-34-15,12-4-27 16,8-2-6-16,10-2 14 0,14-2 11 15,3-4-20-15,8-2-34 16,-1-2-1-16,-2 0 6 16,-2 4 11-16,-7 0-11 15,-7 4-12-15,-8 2-8 16,-8 2-7-16,-9 0-5 16,-6 4 0-16,-9 0-1 15,0 4-33-15,-17 2-78 16,-8 4-181-16,-93 32-433 15</inkml:trace>
  <inkml:trace contextRef="#ctx0" brushRef="#br0" timeOffset="1466.66">6990 6838 1697 0,'0'-2'234'0,"0"2"-154"0,0 0 79 16,0-4-29-16,2 4-50 16,-2 0-29-16,2 0-14 15,1-3 22-15,-3 3-13 16,3 0-20-16,1 0-11 15,7-1-3-15,7 1 7 16,9-3 4-16,6 2-8 16,5-1-8-16,-1 0-1 15,1 0-5-15,-3-2-1 16,-5 1-1-16,-4-1 1 16,-10 3-12-16,-5 1-26 0,-9 1-29 15,-8 6-2 1,-7 4-21-16,-10 10 54 0,-12 7-15 15,-8 4 25-15,-1-6 26 16,-1 0 12-16,5-4 19 16,4 0-5-16,12-10-2 15,11 0 19-15,9-8-7 16,4-6 0-16,4 0-16 16,4-2-14-16,13-2 0 15,6-2 6-15,13-8 0 16,4-2-2-16,5 2-2 15,3 0-7-15,-4 0 7 16,-5 8-7-16,-5 2 0 16,-17 6-1-16,-5 0-14 15,-11 4-1-15,-5 4 4 0,-7 6-11 16,-4 4-74-16,-3 6-165 16,-38 40-396-16</inkml:trace>
  <inkml:trace contextRef="#ctx0" brushRef="#br0" timeOffset="2508">11968 6948 875 0,'-5'0'698'0,"3"0"-530"15,-2 0-67 1,-1 0 49-16,5 0 6 0,2-2-21 16,-2 2-26-16,3 0-13 15,-3 0 5-15,2 0-22 16,0 0-46-16,7 2-27 15,9 6 42-15,8-2 20 16,17 4-16-16,13-4-20 16,2-2-8-16,1-4-3 15,-1-2-12-15,-6-4 1 16,-8 2-10-16,-8 0 0 16,-14 2 0-16,-6 2-18 15,-14 0-36-15,-8 6-15 16,-15 8 13-16,-6 0-23 15,-10 6 4-15,-7-2 49 0,-1-4 26 16,0-4 7-16,5-2 2 16,4 1 4-16,7-4 7 15,16-1 8-15,7 0 10 16,6-6-38-16,8 2-13 16,10 0 13-16,11-4 9 15,9 2-9-15,6 0-67 16,6-1-95-16,81-2-307 15</inkml:trace>
  <inkml:trace contextRef="#ctx0" brushRef="#br0" timeOffset="3355.34">17233 6756 1599 0,'-2'0'345'0,"2"0"-180"16,0 0-13-16,0 1 16 16,0-1 15-16,0 0-24 15,0 0-56-15,0 0-59 0,2 0-16 16,2 3-13-1,8 2-3-15,5-3 3 0,12 2-13 16,7-4 4-16,1-1-6 16,-1-2-6-16,2 1-11 15,-6 1 4-15,-1 1-2 16,-10 0 6-16,-5 0 0 16,-11 0 3-16,-5 0-2 15,-5 3-1-15,-9 1 9 16,-9 7 6-16,-6 3 2 15,-5-3-2-15,1 2 10 16,6-5 17-16,9-4-1 16,5 0-13-16,11-2-5 15,4-4-14-15,0 2-13 16,7-7-52-16,5 3-20 16,3-1-112-16,8-4-109 15,28-10-268-15</inkml:trace>
  <inkml:trace contextRef="#ctx0" brushRef="#br0" timeOffset="6215.39">12574 8400 1645 0,'-5'0'295'16,"5"-2"-215"-16,-3 2-44 15,6 0 42-15,-3-2 33 0,0 2-23 16,0 0-7 0,0 0-12-16,5 0-9 15,-5 0-6-15,0 2-1 0,-5-2-4 16,5-2-2-16,0 2 1 15,0 0-6-15,-11 2 33 16,2-2-54 0,-9 2-9-16,-3-1-6 15,-6-1 1-15,-2 5-6 16,-5-3 6-16,-9 2-7 16,-3 2-1-16,-5 0 0 15,-10 6 1-15,5-2 0 16,-4 2 0-16,8 2 0 15,0 4 0-15,3 2 0 0,-2 2 0 16,-1 4 0-16,3 4-1 16,-2 4 1-16,0 1 7 15,-3 3-1-15,1-2-5 16,0 4 1-16,1 0 8 16,4 0 2-16,-4 4 0 15,10 0 3-15,3 2 5 16,2 1-2-16,1 3-8 15,5 1 5-15,2 10-1 16,6 1 1-16,0 6 3 16,5 2 6-16,7 1-12 15,-1-5-3-15,14-6-2 16,10 4-5-16,3 2-1 16,12-4 7-16,0 6-2 15,6 3 0-15,5-1 1 0,1 2-5 16,7-4-1-16,3-6 5 15,6-12 2-15,9-5-2 16,13-11-5-16,8-6 10 16,1-4-10-16,7-4 6 15,6-4-7-15,3-2 1 16,5-4 0-16,5-4 1 16,4-4 5-16,-2-4-5 15,-4-6-1-15,2-6-1 16,-10-2 1-16,-6-4-1 15,-7-8 0-15,-2-6 0 16,-4-4-6-16,-5-9 6 16,-4-7 2-16,-8-8-1 0,-8-12 0 15,-7-10 0-15,-8-14 1 16,8-67-1-16,-31-27 8 16,-31-23-9-16,-11 77 0 15,-3 12-2-15,12 79 2 16,-1 7 1-16,-3 6 0 15,-14-32-2-15,-12 12 0 16,-13 7 0-16,-9 10-11 16,-14 10-7-16,-15 11-26 15,-18 14-47-15,-71 20-82 16,-19 27-151-16,17 17-202 16,88-28-410-16</inkml:trace>
  <inkml:trace contextRef="#ctx0" brushRef="#br0" timeOffset="9386.57">7717 8821 1165 0,'0'0'189'0,"0"-2"-72"15,0 0-18-15,0 0-24 16,-3 0 30-16,3 0-28 16,0 2-16-16,0 0-2 15,0 0-8-15,3 0 24 16,-3 0-5-16,0-4 7 15,0 4 11-15,0 0-13 16,-3-2-27-16,1 0-16 16,0 0 2-16,0 0 16 15,2 2-8-15,-8-2-5 16,4 0-17-16,-4 0-20 16,-3 0 0-16,-3 0-5 15,-3 0 5-15,-6 4-7 0,-8 0-11 16,-5 2 9-16,-3 0 9 15,-6 2 6-15,-4 0-6 16,2-4 1-16,-11 0 6 16,-2 2-7-16,-7 0-1 15,-5 4-17-15,-6 4 6 16,-9-2-21-16,-13 0-6 16,-2 0 9-16,-3 2-3 15,1 0 32-15,12 2-5 16,5-2 6-16,2 4 0 15,6 0 8-15,0-2-7 16,6 2 6-16,8 0-1 16,5 2 12-16,7 2-18 0,6 2 6 15,6 0-5-15,10-4-1 16,9-1 7-16,4-3-7 16,7-2-6-16,4 0-2 15,3 1 7-15,4 2 0 16,0 5-8-16,4 6 8 15,3 2 1-15,9 6 0 16,-5 4 1-16,5 4 7 16,-1 3 2-16,1 1-2 15,-1-2-7-15,5 2 8 16,-1 0 10-16,2-6-13 16,2 0-4-16,4-2 8 15,2-4-4-15,-3 2 8 0,3-4 2 16,-7-4-7-1,3-3-3-15,-7-5 0 0,1-4 0 16,0-2-5-16,-1 0 7 16,-1-4 1-16,4 2-8 15,-4 0 13-15,8 0-8 16,-5 0-5-16,5 0 7 16,-6-2 2-16,4 2-9 15,-5-6 1-15,1 2-2 16,2 2 9-16,1-4-3 15,2 2-5-15,5 0-1 16,4 0 1-16,4 2 1 16,3 2-1-16,2 1-1 15,3 1 0-15,-3-5 1 0,-1 4 0 16,3-6 1 0,2 8-2-16,1-5 12 0,-1 4-4 15,4-6-8-15,-6-3 1 16,1 0 0-16,1-5 5 15,2-5-5-15,0-3 0 16,6-2 11-16,2-8-12 16,-1-5 1-16,6-6 5 15,-3-5 3-15,4-4 2 16,-4-2 2-16,1-4-7 16,5 0 2-16,-8-2-1 15,3 0-6-15,-8-7 0 16,-4 1 5-16,-2-2-6 0,-10-6 1 15,-6 4 5-15,-2-2-5 16,-12 5 0-16,1 6 0 16,-9 6 5-16,-3 7 13 15,-6 2 10-15,-5 4 17 16,-3-2-4-16,-6 0-6 16,3 4-3-16,-8-1-13 15,1 2-2-15,-2 0 1 16,-2-1-4-16,-5 1 0 15,-3-4-3-15,3 1-3 16,-2 2 6-16,4 4-6 16,5 4-9-16,0 6 0 15,2 4-11-15,-3-2 11 0,4 6 0 16,-4 2-11-16,1 4-17 16,-7 2 14-16,-2 6-16 15,1 0-40 1,-1 6-71-16,-2 8-93 0,2 11-260 15,-63 91-1291-15</inkml:trace>
  <inkml:trace contextRef="#ctx0" brushRef="#br0" timeOffset="12072.13">4582 13247 1643 0,'0'1'251'0,"-3"-1"-67"15,1-1 7-15,2 1-47 16,0 0-35-16,2-3-46 15,-2 2-7-15,0 1-28 16,3-3 56-16,-3 3-25 16,2 0-16-16,-2 0 2 15,0 0 0-15,2 0-13 0,-2 0-13 16,2 0-1 0,2 0-10-16,8 0 4 0,8 0 7 15,4-4-2-15,10 0-11 16,-1-2 3-16,3-2-9 15,-2-2 6-15,-7 0-6 16,-3 5 0-16,-6-4-9 16,-10 7-7-16,-6 0-14 15,-4 4-17-15,-6 5-56 16,-11 7-10-16,-12 5-17 16,-11 7 52-16,-2-2 54 15,-5-2 24-15,7-4 22 0,1-3 8 16,10-3 3-16,13-6-18 15,2 0 0 1,14-4-15-16,2-2 0 0,4-2-33 16,10-2-27-16,2-2 24 15,15-6-43-15,7-1-151 16,75-23-267-16</inkml:trace>
  <inkml:trace contextRef="#ctx0" brushRef="#br0" timeOffset="12848.27">8336 13254 1970 0,'4'0'333'0,"-4"-1"-45"16,2 1-132-16,3-2-85 15,6-1 11-15,7 2-7 16,11-3-28-16,12-7-19 16,1 0-19-16,-1-7 6 15,2 1-13-15,-5 2 5 16,-5-3-5-16,-6 3-2 15,-4 5 0-15,-10 4 0 16,-7 0 1-16,-6 6-1 0,-11 2-12 16,-9 8 11-16,-20 8-34 15,-18 10-108-15,-11 6-110 16,-13 11-197-16,-163 71-369 16</inkml:trace>
  <inkml:trace contextRef="#ctx0" brushRef="#br0" timeOffset="14120.82">3875 16637 992 0,'0'0'728'0,"0"0"-608"15,0 0 18-15,2 0 14 16,5-4-19-16,7 4-14 15,0 0-19-15,12-4-13 16,5 4-9-16,14 4-18 16,10-4-19-16,7 8-17 15,10-2-11-15,3 2 7 16,4-4-20-16,-2 0 0 16,0-8 12-16,0-4-10 15,1-6 7-15,1-12 31 0,-4-10-16 16,-2-10-3-1,1-14-10-15,0-4-4 0,4-3 19 16,2-1 23-16,-2-2 16 16,-9 2-28-16,-15 6-29 15,-12 4 9-15,-11 5-16 16,-11 3-1-16,-7 0 6 16,-11-2 1-16,-10 4 4 15,-11 2 1-15,-14 6-12 16,-11-4 0-16,-21 3 1 15,-15 5-1-15,-14-4 0 16,-10 10-5-16,-1 6 5 16,-2 8 0-16,3 14 6 15,-6 10-6-15,-2 12 0 16,4 10-1-16,-4 10 1 0,6 6 0 16,5 8 6-16,15 11-14 15,9 7 10-15,17 8-4 16,12 10-6-16,12 9 8 15,22 7 2-15,16-8-1 16,23-8-1-16,21-19-7 16,24-17-2-16,18-22-9 15,16-10-6-15,2-18-12 16,6-8-36-16,-10-10-11 16,-9-4-37-16,-5-8-54 15,-8-10 3-15,-5 1-24 16,86-51-290-16</inkml:trace>
  <inkml:trace contextRef="#ctx0" brushRef="#br0" timeOffset="15307.17">8534 16499 1027 0,'0'-4'732'0,"3"4"-576"16,-1 0 21-16,-2-4-27 15,2 4-26-15,0-2-25 16,7 0-10-16,4 2 14 15,12 4-5-15,9 4-14 0,14 2-26 16,11-2-29 0,7 4 11-16,15-2-11 0,4-6-16 15,7 0-5-15,4-4-7 16,-5-4 4-16,-1-10-5 16,-6-2 0-16,-5-12 8 15,-6-8 14-15,-8 2-1 16,-7-12-10-16,-5-3 5 15,-9-1 4-15,-7-8 22 16,-7 0-5-16,-1-2 4 16,-4 0-23-16,-7-6 16 15,-5-7-11-15,-3-5-10 16,-6-2-12-16,-7-2 1 16,-12-3-2-16,-10 9-6 0,-17-4 5 15,-18 12-20-15,-19 6 1 16,-21 5 20-16,-78-7 0 15,-42 34-1-15,-36 51-1 16,73 29-5-16,13 16 7 16,30 24-1-16,86-40 1 15,10 4 9-15,-70 111 9 16,65 21-2-16,52-51-7 16,17 7 2-16,24-4-11 15,7-17 6-15,-20-71-5 16,8-10-2-16,3-8-13 15,43 38-13-15,8-26-11 16,10-20-44-16,-3-16-85 0,2-20-131 16,-3-12-180-16,128-86-352 15</inkml:trace>
  <inkml:trace contextRef="#ctx0" brushRef="#br0" timeOffset="18823.64">15247 16393 831 0,'0'0'462'16,"0"0"-315"-16,0 0-4 16,0 0 10-16,0 0-38 15,0-2-31-15,2 2-13 16,-2 0-4-16,0 0-11 16,0-3-7-16,0 3 4 0,0-1-4 15,0 1-4 1,3 0 3-16,-3 0-18 0,0 0 2 15,0 1-14 1,7 4-8-16,1 7 23 0,13 2-4 16,-2 8-4-16,4-4-2 15,4 4-16-15,6-4-5 16,5 4 10-16,11-4 3 16,7-10 10-16,15 2-7 15,4-6 9-15,8-12-12 16,4-2 12-16,2-12-7 15,0-12 1-15,3-4 7 16,4-6 14-16,-3-5 2 16,-1-1-8-16,-5-4-9 0,-8 2-9 15,-12 2-9-15,-7-6 6 16,-11 2-6-16,-13 0 3 16,-16-9-3-16,-15-5 12 15,-14 2-8-15,-13-6-7 16,-16-8 8-16,-14 4-8 15,-10 3-6-15,-5 11-7 16,-9 18 7-16,-8 8 12 16,-15 14-12-16,-5 6-1 15,-10 16 0-15,1 12 1 16,-1 10-16-16,2 4 16 16,12 14 0-16,9 10 0 15,6 8-6-15,12 19 5 16,6 11-5-16,-11 70-4 15,27 15 1-15,46-123 3 0,12-6-14 16,8 42-8-16,30-16-8 16,29-20-14-16,77-1-59 15,49-45-80-15,16-31-149 16,-59-9-302-16</inkml:trace>
  <inkml:trace contextRef="#ctx0" brushRef="#br0" timeOffset="20852.25">19371 16469 1382 0,'0'-2'700'0,"0"2"-485"16,0 0-10-16,3-4-58 0,-1 4-31 15,3 4-86-15,10-2 33 16,8 6 16-16,12 2-23 16,9 2-20-16,8 2-5 15,10-6-14-15,12 6 5 16,4-10-11-16,15 4-4 16,3-8-5-16,1 6 8 15,5-6-1-15,-7-6-9 16,-3-6 1-16,-5-10 14 15,-1-6-6-15,-1-2-1 16,-5-6 13-16,-4-8 1 0,-7-2-4 16,-8-11 6-1,-11-7-3-15,-10-6-6 0,-9-12 12 16,-12-6-18-16,-15-7 3 16,-8-3 0-16,-15 6-7 15,-12 2-5-15,-6 9 0 16,-12 5-6-16,-5 8 6 15,-12 16 7-15,-8 4-7 16,-13 10-1-16,-18 13-6 16,-93 24 7-16,-78 73-9 15,-81 102 7-15,101-1-20 16,31 1-17-16,24 15-15 16,48 17-51-16,57 17-185 15,42-19-539-15</inkml:trace>
  <inkml:trace contextRef="#ctx0" brushRef="#br0" timeOffset="23503.8">6792 4688 731 0,'4'-2'80'15,"1"2"-61"-15,3-2-19 16,8 2-26-16,13-10-160 15</inkml:trace>
  <inkml:trace contextRef="#ctx0" brushRef="#br0" timeOffset="23595.31">6883 4658 129 0,'0'0'675'0,"0"0"-528"15,-2 0-88-15,0-2-59 0,-2 4-34 16,-4-2-50-16,-15 6-258 16</inkml:trace>
  <inkml:trace contextRef="#ctx0" brushRef="#br0" timeOffset="23892.15">7162 4556 1458 0,'-4'0'516'16,"1"-2"-516"-16,-6 2-1 16,9 0 1-16,0 0 25 15,0 0-25-15,2-2-31 16,1 2-56-16,4 2-51 15,-1 0-65-15,8 8-439 16</inkml:trace>
  <inkml:trace contextRef="#ctx0" brushRef="#br0" timeOffset="26045.84">11627 3964 1710 0,'0'0'199'16,"0"0"-101"-16,0 0 50 16,0 2 44-16,0-2-48 15,0 0-75-15,0 0 77 16,0 0-38-16,-2 0-44 16,0 2-7-16,2-2 0 15,-3 0-21-15,3 0-19 16,0 0-10-16,0 0-6 15,0 0 7-15,3 0-8 16,-3 0-1-16,0 0 1 0,0 0-1 16,0 0-7-1,-3 0 1-15,3 0-2 0,0 0-3 16,0 0-5-16,0 0 11 16,0 0 5-16,0 0 0 15,0 0 1-15,0 0 1 16,0 0 0-16,0 0 5 15,0 0-6-15,0 0 0 16,0 0 0-16,0 0 0 16,0 0 0-16,0 0 0 15,0 0 1-15,0 0 0 16,0 0-1-16,0 0 6 16,0 0-5-16,0 0 0 15,0 0 0-15,0 0 8 16,0 0 0-16,0 0 0 0,0 0-3 15,0 0-5-15,0 0 0 16,0 0 0-16,0 0 10 16,0 0-11-16,0 0 0 15,0 0-1-15,0 0 1 16,0 0 1-16,0 0-1 16,0 0 0-16,0 0 1 15,0 0-1-15,0 0 0 16,0 0-1-16,0 0-5 15,0 0-10-15,0 0-32 16,0 0-99-16,0 0-102 16,0 0-123-16,-36 22-157 15</inkml:trace>
  <inkml:trace contextRef="#ctx0" brushRef="#br0" timeOffset="27262.02">7401 6862 1703 0,'0'0'252'0,"0"0"-117"16,0 0 30-16,2-2-5 15,-2 0 2-15,2-2-6 16,-2 4-55-16,0-2-38 16,0 2-17-16,0 0-19 15,0 0-16-15,4 0-11 16,-2 0 0-16,3-2-6 15,5 2-3-15,2-3-9 16,4 2-2-16,-3 1-5 16,-6-3-7-16,-3 3 2 15,-6 0 6-15,2 0 12 16,-2 3-10-16,0-3 8 16,-1 1-4-16,-3 4 8 0,-4 7-14 15,-3 0-95-15,-1 8-98 16,6 4-139-16,8 20-815 15</inkml:trace>
  <inkml:trace contextRef="#ctx0" brushRef="#br0" timeOffset="27778.28">12103 7235 2226 0,'0'0'373'0,"-2"0"-308"16,4 0-65-16,-2 0-68 15,0-2-17-15,8 2-7 16,-2 0-49-16,7 2-87 15,55 12-145-15</inkml:trace>
  <inkml:trace contextRef="#ctx0" brushRef="#br0" timeOffset="28199.15">16446 6788 2179 0,'-5'-4'181'0,"1"8"-181"15,-7-3-133-15,-7 6-8 0,-69 21-177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3:49.179"/>
    </inkml:context>
    <inkml:brush xml:id="br0">
      <inkml:brushProperty name="width" value="0.05292" units="cm"/>
      <inkml:brushProperty name="height" value="0.05292" units="cm"/>
      <inkml:brushProperty name="color" value="#FF0000"/>
    </inkml:brush>
  </inkml:definitions>
  <inkml:trace contextRef="#ctx0" brushRef="#br0">11293 6930 1451 0,'0'0'171'16,"0"0"-132"-16,0 0 0 15,0 0 60-15,0 0-32 16,0 0-17-16,0 0-13 15,2 0 32-15,-4 0 17 0,4 0-19 16,-4 0-14 0,2 0-11-16,0 0-9 0,0 0-9 15,0 0-18-15,10 0-6 16,-2 2 2-16,5 4-1 16,3 0 5-16,8 0-5 15,5 2 7-15,4-6-8 16,10 0 5-16,3-6-4 15,4-4-1-15,0 0 2 16,0 0-1-16,-1-2 0 16,-3 2 5-16,-3 0-6 15,-1-4 0-15,0 2 0 16,3-4 1-16,4 2-1 16,-2-2 0-16,0 0 0 15,0 0 0-15,-1-1 0 0,3 4 0 16,-2-3 0-16,2 1 0 15,0 1 0-15,-2 2 0 16,0 1 0-16,-5 2 0 16,-2 1 0-16,-4 2 0 15,-5 2 1-15,5-4-1 16,-1 4 1-16,3 0-1 16,2-1 0-16,1-4 1 15,0-1 0-15,1 0-1 16,1 0 0-16,-3 0 0 15,0 2 1-15,3 0-1 16,-3 2 1-16,-5 2-1 0,4-4 0 16,-4 4 0-16,1-2 1 15,-5-2-1-15,-2 2 0 16,0-4 1-16,-4 2-1 16,-6 0 0-16,-1 0 0 15,-5 0 0-15,1 4-1 16,-1-2 1-16,-2 2 1 15,1-2-1-15,1 0 1 16,7-6 0-16,-3 2 1 16,6-4-1-16,-5 0 0 15,2 0-1-15,-2 2 1 16,-5 0 0-16,1-2 0 16,-3 4 5-16,-2-5 1 15,-2 2 1-15,1-3-8 16,-1-4 0-16,-4 2 6 15,3-4-5-15,-4 1 0 0,-4-1 0 16,-1 0 0-16,-5 0 8 16,-3-4-8-16,-5 2 5 15,-2 0-5-15,-6 4-1 16,-5 4-1-16,-7 6-19 16,-7 4 14-16,-7 2 5 15,-2 4 0-15,-4 2 0 16,-2-2-4-16,1 0 5 15,1-4 0-15,-4-4 15 16,0 0-14-16,-5-2 4 16,1 2-5-16,-6 4-7 15,-1 2 7-15,-4 2 0 0,-6 4 1 16,-2-2-1 0,-1 4 1-16,2-2 6 0,-3-2-1 15,3 0 6-15,-1 4-6 16,0-2 5-16,-1 2-10 15,-6 4 4-15,-5-2-5 16,-5 4 5-16,2-4-5 16,4 0 0-16,3 0 0 15,4 4-5-15,7 1 5 16,6 3 1-16,12 4 10 16,1 2-11-16,13 2 6 15,5 6-5-15,3 4 8 16,7 6-8-16,4 0 0 15,4 4 8-15,12-2-8 16,8-1 4-16,8-3-4 0,8-4 8 16,9 0 4-1,6-4-12-15,11-6 19 0,2-4-4 16,6-4-4-16,6-8 6 16,3 0-16-16,6-8 4 15,-2-2-6-15,4-2-42 16,3 0-93-16,6-2-139 15,91 12-260-15</inkml:trace>
  <inkml:trace contextRef="#ctx0" brushRef="#br0" timeOffset="1522.72">12090 10335 1400 0,'0'0'555'16,"-2"0"-437"-16,2-4-97 16,0 4 38-16,0 0 59 15,0 0-31-15,2-2-34 16,-2 2-19-16,2-2-5 15,3-4 10-15,9-2-2 16,1-8 8-16,10-8-6 16,1-6-15-16,12-6-13 15,4-7-10-15,5 3-1 16,2-2 1-16,-2 0-1 16,-1 8-16-16,-11 6-55 0,-10 10-64 15,-15 14-39-15,-10 10 11 16,-18 20 23-1,-13 16 20-15,-11 16 6 0,-8 12 62 16,-6 1 52-16,-5-3 102 16,7-10 45-16,5-6-15 15,11-18-27-15,13-10-35 16,15-12-31-16,10-10-18 16,8-8-20-16,19-8 9 15,13-14 1-15,14-14-11 16,15-10 0-16,3-6-13 15,5-3-1-15,0 3 9 16,0 8 4-16,-13 10 1 16,-10 20-21-16,-23 16-89 0,-16 18 14 15,-17 16 75-15,-20 16 20 16,-14 11-2-16,-10 1 3 16,-8-2 51-16,2-8 52 15,8-10 4-15,13-18 1 16,13-10-20-16,16-12-88 15,22-16-30-15,16-12-114 16,115-92-226-16</inkml:trace>
  <inkml:trace contextRef="#ctx0" brushRef="#br0" timeOffset="4535.56">6796 7008 989 0,'-2'0'288'16,"0"-2"-137"-16,-2 2-61 16,2 0 77-16,2 0-52 15,0 0-2-15,0 0-8 16,0 0-17-16,2 0 7 16,-2-2-23-16,0 2-2 15,0 0-17-15,0 0-37 0,6-2-16 16,11-8 12-16,16-4 10 15,19-10-1-15,17-14-15 16,16-6 2-16,9-4-8 16,7-1-12-16,-4 3-19 15,-3 4-7-15,-3 6 2 16,-10 6-18-16,-12 8-46 16,-23 6-38-16,-21 16-93 15,-29 10-8-15,-21 18-26 16,-22 8-43-16,-17 6 308 15,-6 4 69-15,-14 1 183 16,-1-1 12-16,-6-6-76 16,4 0-26-16,4-2-41 15,12-6-5-15,15-8-41 16,23-8-21-16,17-8-9 0,16-10-34 16,18-4-11-16,9-6-6 15,17-8-15-15,12-4-5 16,8-6-1-16,5 0 6 15,3-6-1-15,-7 3-4 16,-3 5 19-16,-18 6-8 16,-15 8-42-16,-13 9 26 15,-18 6 31-15,-16 12 43 16,-13 1-25-16,-13 12 3 16,-8 8-3-16,-6 2 5 15,-2 2 1-15,5-8-5 16,10-4 8-16,12-8-19 0,14-10-8 15,13-4-23-15,12 0-188 16,13-8 2-16,7 2-89 16,58-26-437-16</inkml:trace>
  <inkml:trace contextRef="#ctx0" brushRef="#br0" timeOffset="8830.02">6798 10104 523 0,'-4'2'622'0,"2"-2"-474"15,-2 2-95 1,2-2-11-16,2 0-8 0,2 0 22 15,-2 0-28-15,0 0-5 16,2 0 2-16,-2 0 10 16,-2 0-23-16,2-2-12 15,0 2-15-15,0 0-37 16,0 0-56-16,0 0-38 16,2-6-191-16</inkml:trace>
  <inkml:trace contextRef="#ctx0" brushRef="#br0" timeOffset="9505.4">6778 10098 1193 0,'0'2'236'0,"-2"-2"-128"0,0 2 18 15,2-2 16-15,-5 0 8 16,5 2-13-16,-2-2-31 16,2 2-10-16,-2-4 5 15,2 4-1-15,0-2-19 16,0 0-12-16,0 2-9 0,0-4-15 15,0 2-12-15,0-2-12 16,2 2-6-16,-2 0-9 16,2 0-5-16,-2 0-1 15,5 0-4-15,-1-2-1 16,10-4 5-16,5-2 1 16,10 0 5-16,10-4-6 15,1 2 1-15,2-2 9 16,3 2-9-16,-5 2-1 15,-3-4 0-15,-1 4 0 16,-9-2-10-16,-5 4-23 16,-8 2-14-16,-9 2-5 0,-13 6 20 15,-11 8 20 1,-22 8 3-16,-16 12-1 0,-11 2 9 16,-5 6 1-16,0-4 0 15,8 3 18-15,7-6-6 16,11-4 27-16,12-7 12 15,14-10 2-15,10-6-13 16,9-4-17-16,4-2-22 16,1-2-1-16,7-4 0 15,13 0 0-15,4-11 6 16,8-1-6-16,1 3-16 16,-1-7-26-16,-6 4-24 15,0 0-44-15,0 4-70 16,-4 3-66-16,-2 5-230 15,-1-2-514-15</inkml:trace>
  <inkml:trace contextRef="#ctx0" brushRef="#br0" timeOffset="10835.08">4974 13298 1111 0,'0'0'221'0,"0"0"-136"16,0-1 31-16,0 1 4 0,0 0-27 15,0 0-24-15,0-3-15 16,0 3-2-16,2 0-4 16,-2-1 0-16,0 1-9 15,0 0-13-15,0 0-11 16,0 0-14-16,0 0 0 15,0 1-1-15,0-2 1 16,2 1-1-16,-2 0-1 16,0 0 1-16,0 0-1 15,0 0-28-15,2 1-80 16,3 2-25-16,-1 5-97 16,-3 12-891-16</inkml:trace>
  <inkml:trace contextRef="#ctx0" brushRef="#br0" timeOffset="13202.84">4858 13407 1276 0,'0'0'229'0,"0"0"-88"16,0 0-7-16,0 0 8 0,0 0-31 16,0 0-12-1,0 0-18-15,0 0 0 0,0-4 5 16,0 4-17-16,0-2-26 15,0 2-2-15,0 0-25 16,4-2-10-16,8-8-5 16,1-6-1-16,5-2 0 15,4 0-7-15,-2 0-2 16,3 2-17-16,-6 4-17 16,-1 0-5-16,-5 4-18 15,-7 3-12-15,-2 4 31 16,-2-3 31-16,-2 9 15 15,-9 1-18-15,-7 11 7 16,-6 6 4-16,-7 8 8 16,0 1 0-16,2 2 1 0,0-6-1 15,4 0-1-15,9-4-60 16,10-2-125-16,22 0-192 16</inkml:trace>
  <inkml:trace contextRef="#ctx0" brushRef="#br0" timeOffset="14028.82">8441 13146 1256 0,'-5'0'522'0,"3"0"-381"0,-3 0 6 16,3 0-2-16,0 0-4 16,2 0-45-16,2-2-31 15,-2-2-53-15,2 4 31 16,-2-2-43-16,3 2-13 15,-3 0-128-15,2 0-83 16,-2 12-226-16</inkml:trace>
  <inkml:trace contextRef="#ctx0" brushRef="#br0" timeOffset="16462.5">8485 16525 1571 0,'-2'0'323'15,"-4"0"-115"-15,-2 0-13 16,2 0-55-16,2 0-35 16,4-4-53-16,0 4-52 15,0 0-19-15,0-4-95 0,4 4-102 16,2-4-78-16,15-18-475 16</inkml:trace>
  <inkml:trace contextRef="#ctx0" brushRef="#br0" timeOffset="18192.93">18060 6162 36 0,'-3'0'842'15,"-2"2"-745"-15,-4 4-62 16,-4-2 8-16,2 4-2 16,0 2-41-16,2 2-1 0,-7 4-47 15,5 4-2-15,1 0-64 16,-27 40-63-16</inkml:trace>
  <inkml:trace contextRef="#ctx0" brushRef="#br0" timeOffset="18537.89">17750 6645 1564 0,'0'0'287'0,"0"-4"-139"0,0 4-32 16,0 0 29-16,0-2 8 15,0 2-21-15,2 0-36 16,-2-2-40-16,0 2-44 15,2 0-12-15,-2 0-51 16,0 2-207-16,-22 4-486 16</inkml:trace>
  <inkml:trace contextRef="#ctx0" brushRef="#br0" timeOffset="18689.87">17598 6806 1724 0,'0'1'0'0,"2"3"-36"16,-8 9-282-16</inkml:trace>
  <inkml:trace contextRef="#ctx0" brushRef="#br0" timeOffset="19536.27">17373 10088 493 0,'0'0'1259'0,"-3"0"-1028"0,3-2-135 16,0 2-69-1,0 0-27-15,3 0-5 0,-3 0-116 16,3 4-155 0,-9 10-440-16</inkml:trace>
  <inkml:trace contextRef="#ctx0" brushRef="#br0" timeOffset="89144.26">13086 8923 1507 0,'0'0'237'0,"0"-2"-165"0,-2-2-26 16,0-2 20-16,2-4 17 15,-5 2-17-15,3 0-35 16,0-2 56-16,-2 2-58 15,2 0 11-15,-1-2 10 16,0 2-10-16,-1-4-8 16,0 2 7-16,-1-6-15 15,-1 4 0-15,-4-6 36 16,-1-2-26-16,1-2-10 16,-4-2 33-16,-4 2-12 15,2 5-15-15,-3 2-19 16,3 2 7-16,1 5-18 15,-1 2 0-15,1 0-15 0,-4 0 7 16,-1 5-7-16,-4-2-12 16,-3 3 6-16,-4 3 10 15,-2 1 11-15,0-1 6 16,-2 3-6-16,2-1-1 16,-3 2-24-16,1 1 17 15,-3 0-10-15,1 1 18 16,-4 4-12-16,1 4-4 15,2-2 4-15,1 8-8 16,0-1 2-16,2 0 8 16,1-2 9-16,1-2 0 15,4-2 0-15,0 0-4 0,2-6 5 16,6 0 12 0,-4 0-12-16,2 2 1 0,-1 0 1 15,-1 4 4-15,-4 4-6 16,1 4 7-16,-1 5-7 15,0 2 1-15,-5 7-1 16,0 5 6-16,6 5 0 16,-6 4-1-16,3 6-4 15,3 6 4-15,3 2 7 16,0 0-1-16,3-3 5 16,-1-1 8-16,6-10-9 15,-2-4 3-15,7-4-6 16,1 0 9-16,1 0-19 0,-1 1 7 15,9 7 3 1,2-2-11-16,7 2 4 0,3 6-4 16,7 0-1-16,0-3 1 15,5-5 0-15,-1-6-1 16,1-6 1-16,2-4-1 16,-4-6 2-16,5-2 5 15,0-2-7-15,4-2 10 16,4-4-2-16,-2 0-2 15,9-8 1-15,5 4 4 16,8-4-10-16,7 2 7 16,12-4-7-16,4-3 0 15,3-4 9-15,4-5-10 16,-2-4-1-16,-4-6 0 16,-5-2 1-16,-8-12 17 0,-1-4-5 15,-10-10-2-15,-4-4 8 16,-2-2-10-16,-7 0 4 15,-2-1-6-15,-7 1 21 16,-4 2-14-16,-7-4 14 16,-7 0-16-16,-2-4 16 15,-11 0-14-15,-7-6-13 16,-1 6 8-16,-3 7-7 16,-1 7-1-16,1 14 8 15,0 6-10-15,0 6 2 0,0 6-25 16,-3 4-52-1,-1 8-124-15,-10 8-106 0,-53 58-267 16</inkml:trace>
  <inkml:trace contextRef="#ctx0" brushRef="#br0" timeOffset="92110.66">4577 16481 1171 0,'0'0'144'16,"2"0"-78"-16,3-4 45 0,6 4 12 16,5 4-35-16,6-4-23 15,5 0-5-15,-1-4 4 16,1 0-4-16,2-2 3 16,-5-2-16-16,5-6-8 15,3 0-9-15,-1-2-8 16,4-11-7-16,6 4-15 15,1-9 1-15,0 1 0 16,-1 1-1-16,-6 2 0 16,-3-6 0-16,-11 6 0 15,-1-4 6-15,-9-2 2 16,-1 2 11-16,-8-4 28 0,-2 0 25 16,-2 0-12-1,-11 1-2-15,-3 3-25 0,-7-4 6 16,-6 0 11-16,-8-2-14 15,-7 6-2-15,-8 0-1 16,-2 6-3-16,-4 0-11 16,1 8-18-16,6 4 1 15,-8 4 0-15,4 6-2 16,1 4 0-16,-2 1-2 16,-1 8 1-16,1-1 1 15,0-4 7-15,0 0-7 16,5 2-3-16,4-2 3 15,10 0 0-15,3-4 0 0,10 2-2 16,3 0 1 0,13 0 0-16,1-2-14 0,7 0-7 15,0 0-41-15,0 8 7 16,7 4 16-16,1 8-7 16,13 10-64-16,6 10-69 15,17-4-124-15,101 48-484 16</inkml:trace>
  <inkml:trace contextRef="#ctx0" brushRef="#br0" timeOffset="92599.21">9040 15583 486 0,'0'1'606'0,"0"-2"-570"15,0 2-36-15,2-2-51 16,-2 1 51-16,0 0 60 15,0-3 100-15,0 2 43 16,0 1-14-16,0-9-27 16,0 5 7-16,0 3-55 15,0-2-34-15,0 3-29 16,0-1-51-16,0-3-21 16,5-6-102-16,-1 3-119 0,8-3-237 15</inkml:trace>
  <inkml:trace contextRef="#ctx0" brushRef="#br0" timeOffset="96164">6215 10082 1358 0,'-2'-2'202'0,"-3"0"-73"0,3 0-33 16,0-4 18-16,-2 4-60 15,4 2 5-15,-3-2 1 16,3 2-3-16,0 0 7 16,0 0 2-16,0 0-12 15,-3 0-9-15,3 0-12 16,0-2-4-16,3 4-20 16,-3-2 12-16,0 0-14 15,0 0 1-15,0 0 8 16,0 0-16-16,0 0 0 15,0 0-12-15,13 8 12 16,-1-2 11-16,8 2 7 16,6 4-11-16,-3-2 1 0,3 2 2 15,-4-2 4-15,3-2-2 16,-2 1-11-16,-2-4 5 16,-3 1-5-1,5-2 12-15,-1 4-11 0,2-2 4 16,1-2-5-16,0 3 0 15,2-2 5-15,-4 0-4 16,6-4-1-16,0-1 5 16,0 0-4-16,3-1-1 15,1-2 8-15,-2 0-8 16,-2-4 0-16,0 3 1 16,0-2-1-16,-2 1 1 15,2-8 8-15,-2 5-8 0,-5-4-2 16,2 5 6-16,-1-4-3 15,1-3-2-15,5 0 8 16,3 0-1-16,10-2-8 16,1-2 1-16,3 0-1 15,5 0 0-15,-6-4 0 16,0 2 0-16,-6-2 0 16,-5 0 0-16,1 1 0 15,-4 3 1-15,-2 0 3 16,-6 4-4-16,0 0 2 15,-8 2 5-15,-4 5-1 16,2-4-5-16,-4 4 11 16,1-4-3-16,-2 0 19 15,3-4 14-15,1-3-28 16,1-2-7-16,5-4-7 0,-3-2 0 16,3 2 0-16,0 2-1 15,-2 2-10-15,-1 2 10 16,-6 2 0-16,0 2-6 15,-5 4 7-15,-2-2 6 16,1 4 1-16,-6-4-6 16,1 0 1-16,-2-5 8 15,0-2-4-15,-6-2 0 16,-1 2 8-16,3-6-2 16,-4 4-3-16,1-4 0 0,-2 1 1 15,-1 0-1-15,1 2 3 16,-3-2-11-16,-1 0 6 15,-3 0 2-15,-1 0 0 16,0-1 0-16,-4 4 8 16,0-1-1-16,0 2-7 15,0 2-3-15,-5-1 2 16,6 7-7-16,-3-2 0 16,0 4 0-16,-4-2 3 15,-5 2-4-15,-1 0 0 16,-4 2 2-16,-1 3-2 15,-1 0-1-15,-1 3 1 16,0-2-6-16,-1-2 6 16,1 4 0-16,1-2 1 15,-1 2 0-15,-4 2-1 0,4 2-6 16,-5 0 5-16,-2 2-8 16,2 2 7-16,-3-4-5 15,-1 2 5-15,-2 1-7 16,-3-1 4-16,-3 1 4 15,-1 8 1-15,0 5-12 16,-1 4 11-16,3 3 0 16,2 1-5-16,5 3 6 15,8-3-1-15,7 0 1 16,5 0-1-16,6 6 1 16,3 2 0-16,5 10 0 15,4 8 0-15,9 9 0 16,4-2 0-16,2 4 1 15,0-7-1-15,-4-6 1 0,4-8-2 16,-1-10 1-16,1-5 0 16,0-8 0-16,5 5-6 15,3-2 6-15,10 3-1 16,2 1 1-16,9 4 0 16,2 2 1-16,0-4 1 15,5 2-1-15,-1 2 0 16,4-6 0-16,-6 0-1 15,1-6 1-15,1 0 0 16,1-4-1-16,-1 1 0 16,6-2 2-16,-6-1-2 0,1 0 0 15,4-3 1-15,-3-1-1 16,4-6 1-16,1-4 0 16,2-4 5-16,1-2 6 15,-3-5-10-15,3 0-2 16,-3 0 0-16,3 1 1 15,-3 2 4-15,-2 2-5 16,1 1 0-16,-3 0-4 16,-5-3 10-16,0 4-12 15,-2-4 4-15,-2-2 2 16,1 0 1-16,1-4-1 16,2 0 6-16,0-4-6 15,1-2 0-15,3 2-1 16,0 0 0-16,-2 0 1 15,-1 2-2-15,1 2 3 16,-4-2-2-16,3 0 1 16,-5 2 0-16,-5-2-1 0,-2 4-11 15,-4 1 7-15,3 2 4 16,-6-5 1-16,5 4 0 16,-5-5-1-16,3 1-1 15,-2 3-4-15,-3-2 5 16,-2 4 1-16,1 0 6 15,-6-3-6-15,1 6 0 16,-1-2 0-16,-2 2 0 16,2 2 0-16,-4 0 0 15,0 2 1-15,1 0 5 16,1 2-6-16,-2-2-2 16,-2 0 2-16,0 0-1 0,0 2 1 15,0 0-12-15,0 2-11 16,0-2-14-16,0 0-26 15,0 0-17-15,-2 2-5 16,2-2-67-16,0 0-73 16,-17 4-230-16</inkml:trace>
  <inkml:trace contextRef="#ctx0" brushRef="#br0" timeOffset="97162">7389 10724 1045 0,'-5'0'115'16,"1"0"-115"-16,-2-2-1 15,1 2-41-15,-1 0-21 16,3 2-96-16,-8 6-117 16</inkml:trace>
  <inkml:trace contextRef="#ctx0" brushRef="#br0" timeOffset="99835.16">4760 13301 649 0,'0'0'478'0,"0"0"-430"16,0-3-36-16,0 3-10 16,0 0 4-16,0 0 33 15,0 0-19-15,0 0-19 16,2 0-2-16,0 3-68 16,3 8-312-16</inkml:trace>
  <inkml:trace contextRef="#ctx0" brushRef="#br0" timeOffset="100469.95">4893 13363 1389 0,'-6'-2'174'16,"2"2"-82"-16,-5 0-64 16,7 0-17-16,-1 0-1 15,3-2 9-15,3 2-19 16,-3-4-17-16,4 4-31 16,3 4-81-16,24 0-51 15</inkml:trace>
  <inkml:trace contextRef="#ctx0" brushRef="#br0" timeOffset="100867.46">5406 14839 1442 0,'-6'-2'169'0,"0"-2"-73"15,-2 0-66-15,6 4-21 16,-1-4 0-16,3 4-9 16,0 0-22-16,0 4-16 15,0-4-43-15,0 0-136 16,-4 12-832-16</inkml:trace>
  <inkml:trace contextRef="#ctx0" brushRef="#br0" timeOffset="103783.15">6763 10008 1375 0,'-2'-2'191'0,"0"0"-46"16,0 0-37-16,2-2-12 15,0 4 2-15,2-2-35 16,-2 0-32-16,-2 2-31 15,4-2-1-15,0 4-76 0,2 0-110 16,17 22-161 0</inkml:trace>
  <inkml:trace contextRef="#ctx0" brushRef="#br0" timeOffset="104905.02">4751 13327 1242 0,'0'0'216'15,"5"0"-154"-15,-1 0 14 16,7-2 8-16,5-2-18 16,1-1-12-16,1 1-15 15,5-3 0-15,-4 0 8 0,4-7 8 16,-5 2-19-16,-1-3-4 15,2 1-10-15,-6 0-1 16,-2 6 2-16,-6 3-17 16,-5 5 0-16,0 2-6 15,-8 2 15-15,-7 3-5 16,-5 7-10-16,-7 0-1 16,3 8-4-16,-3 0 5 15,7 0 1-15,-1 0-1 16,11 0-8-16,3-4 2 15,3-6 0-15,6 2-21 16,9-8-40-16,9 0-52 16,82-20-172-16</inkml:trace>
  <inkml:trace contextRef="#ctx0" brushRef="#br0" timeOffset="105617.58">8909 13258 637 0,'0'-4'628'16,"2"3"-407"-16,-2-8 8 15,-2 1-67-15,2 2-10 16,-2 2-58-16,2 0-41 16,-3 3-46-16,3 1-7 15,0-3-35-15,-3 6-111 16,-5 5-302-16</inkml:trace>
  <inkml:trace contextRef="#ctx0" brushRef="#br0" timeOffset="106087.74">8882 15994 1150 0,'-2'0'621'0,"0"0"-427"16,-4 0-82-16,4-4-112 15,2 4-102-15,0 0-73 16,-2 4-106-16,-17 32-524 0</inkml:trace>
  <inkml:trace contextRef="#ctx0" brushRef="#br0" timeOffset="106617.38">5099 16495 1389 0,'0'0'203'0,"0"0"-110"16,0-4-69-16,6 4-24 15,5 4-53-15,9 4-74 16,43 28-202-16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54:13.858"/>
    </inkml:context>
    <inkml:brush xml:id="br0">
      <inkml:brushProperty name="width" value="0.05292" units="cm"/>
      <inkml:brushProperty name="height" value="0.05292" units="cm"/>
      <inkml:brushProperty name="color" value="#FF0000"/>
    </inkml:brush>
  </inkml:definitions>
  <inkml:trace contextRef="#ctx0" brushRef="#br0">16368 3727 1445 0,'-2'0'197'16,"0"-2"-140"-16,-2 1 69 15,-2-2 15-15,4-1-29 0,-2 3-56 16,2-6-11 0,0 5-8-16,-1 1-11 0,-1-2-5 15,2 2 18-15,-2-2-29 16,-4 3 5-16,4-1 2 16,-5 1-8-16,-2-3 3 15,-2 1-5-15,-3 0-5 16,-4-1 8-16,0 0-8 15,0 2 4-15,-2-3 3 16,-3 1 1-16,-2-1-4 16,-6 0 3-16,-1-2 2 15,-3 0-4-15,-1 2 7 16,0-1-1-16,4-4 4 16,-1 1-10-16,-1-4 8 15,-1 0-3-15,-1-4-4 0,-5 4 11 16,1-6-1-16,-1 2-7 15,3 0 5-15,-2 0 2 16,-3 4-9-16,-3-2-7 16,-4 4 10-16,-2-2-6 15,-4 4 1-15,3-2-5 16,-5 4 4-16,4 4 3 16,3-2-8-16,-2 1 4 15,3 3-4-15,3-3-1 16,-1-1 6-16,2 0-5 0,-4 0 9 15,0 1-2 1,0 2 5-16,-4-1-4 16,0 0-3-16,-4 2-4 0,4 0-2 15,3 4 0-15,0 0 0 16,4-2 0-16,2 4 0 16,4-2 1-16,1-1 0 15,0 4 0-15,-1-3 0 16,-3 2-1-16,-1 2 0 15,0-2 0-15,2-2 1 16,3 0-1-16,0 2 0 16,3-2 0-16,4-2 0 15,-3 2 0-15,3 0-1 16,-1 2 1-16,5 0-1 16,-4 2 1-16,-4 2 0 0,-1 2-1 15,3 4 1 1,-1-2-1-16,-3 0 0 0,-1 2 1 15,-2 4 0-15,-3-4 0 16,2 0-1-16,-1-2 1 16,-1 2 1-16,2-3 0 15,0 2 0-15,5-1 0 16,3 0 0-16,3 1 0 16,5-5 1-16,2 4-1 15,-4 0 8-15,0 0 0 16,4 0-9-16,2-4 1 15,10-2 0-15,-5 4-1 16,3 4 0-16,-8-2 0 0,0 6 1 16,-2 2 8-1,1-2 3-15,4 0-6 0,2-2-4 16,1 4-1-16,-4 2 0 16,-6 6 8-16,-3 3 2 15,-1-1-10-15,2 4 5 16,-3 2 2-16,-2 6-7 15,-2 2 10-15,1 4-1 16,-1-2-4-16,-1 7-4 16,2 3 17-16,-7 8-4 15,-1 8 9-15,0-2-18 16,3 2-5-16,2 2 1 16,0-1-1-16,-1 7 14 15,1 0-2-15,0 6-5 0,1 1-2 16,-4-5 1-16,5 4 4 15,-9-6-2-15,3 4-8 16,-4 7 0-16,0 1 5 16,-1 6-5-16,-2 2-1 15,2 7 6-15,-4-3-6 16,8 2-2 0,3-8 2-16,1-7 0 0,10-11 0 15,0 0 0-15,-1 3 0 16,-1 13 2-16,0 4 4 15,-3 4-6-15,-1 6 8 16,-21 57 1-16,-3 16-8 16,3 7 5-16,25-53 0 0,-5-7-4 15,9-6-1-15,-2 0 4 16,0 1-5-16,2 3 0 16,0 1 0-16,-2 7 0 15,-5-14 1-15,0-4 11 16,0 1-11-16,-1-1 11 15,-1 7 3-15,2 1 0 16,-7 12-4-16,6-1 5 16,-5 11-8-16,-3 10-7 15,3-1 8-15,-2 15-1 16,-8-4-8-16,10 15 15 16,11 15-3-16,3-3 0 15,7 8 0-15,4 11 3 16,7 23-3-16,-11 18-2 0,-1-5 8 15,-13-7-1-15,-1 5-5 16,0 7 4-16,9 6-2 16,-6-5 1-16,4 1-2 15,9-10 1-15,-2-3-1 16,11-7-1-16,2-9 3 16,13 7 6-16,12 12-9 15,11-7-11-15,4-11 14 16,5-12-14-16,-1-17 0 15,3-15 6-15,7-27-7 16,1-26-8-16,10-21-17 16,-25-65-4-16,5-8-8 15,1-8-19-15,40 30-2 16,4-22-25-16,14-30-37 16,11-24-103-16,86-70-77 0,69-100-44 15,82-123-288-15</inkml:trace>
  <inkml:trace contextRef="#ctx0" brushRef="#br0" timeOffset="3053.04">16450 3784 277 0,'-9'-9'758'0,"1"4"-675"16,-10-9 44-1,3 4-34-15,3-2 5 16,-1 2-40-16,6-5 16 0,1 5-37 16,1-1 46-16,0 0-26 15,-1 1 3-15,4 2 3 16,-1 4 0-16,-1 0 1 16,4 4-7-16,0-2-7 15,4 2-10-15,1 0-17 16,9-1-10-16,9-2-2 15,16 3 7-15,14 0-5 16,5 3-2-16,13-2-1 16,7 1 5-16,7 0 2 15,9 4 13-15,4 2-18 16,13-2-5-16,79 9 11 16,41 3 6-16,16 0-6 0,-71-3-16 15,11-1 7-15,5 4-9 16,7 9 13-16,7-5-13 15,4 8 8-15,10-2-7 16,17 6-1-16,-5 2 1 16,-5 0 4-16,-5 4-5 15,-10 0 1-15,-11-2-2 16,-9 1 2-16,-7 1-1 16,-11 2 1-16,-10 0 0 15,-14-2 0-15,-15 2-1 16,-79-22 0-16,-10-2 1 15,-3-4 8-15,42 22-9 16,-12-5-1-16,-10-1 0 16,-5 2 1-16,0-3 0 0,-2 0 1 15,-4 1 0-15,6 0 7 16,1-2 5-16,3 0-5 16,5 2-7-16,7 4 13 15,5-2 2-15,4 4-8 16,0-2 1-16,-4-3-9 15,4-3 14-15,2 4-5 16,1-4 4-16,-7 0-13 16,1 0 2-16,0 4 16 15,5 0-3-15,4 0 7 16,5 2-16-16,-5-1 0 16,-2-4 2-16,-10 2 2 0,-12-5-9 15,-11-7 6-15,-15-2-1 16,-3 1-5-16,-5 0-1 15,5 0 0-15,-4-2 6 16,3 4 5-16,1-2-10 16,-7-4 5-16,-10 0-5 15,1-4 1-15,-6 4-2 16,-1 4 2-16,6 4 5 16,-2 6 4-16,8 4-4 15,1 8 10-15,8 3 10 16,-1-3-11-16,-2 4-8 15,3 0-2-15,-3 4 10 16,2 6-1-16,4 2-7 0,-5 3-2 16,-7 3 0-1,-3 0-6-15,-7 4 6 0,-5 0-5 16,-1 4 0-16,-9 6 1 16,-3 7 7-16,-3 3-3 15,-4 6-5-15,4 4 8 16,2 5-1-16,-1-3-8 15,5 0 6-15,-2-2-5 16,4-1 0-16,0 5 7 16,3 2-7-16,-1 8 10 15,6 55-1-15,-6-111-8 16,2 55 8-16,-1-4-1 16,-10-4 2-16,-3-1 5 15,-8-3-4-15,-2 5-1 16,-6 2 2-16,-19 62-1 15,-8 11-10-15,-7-7 20 0,23-51-13 16,-3 1 3-16,6 1 0 16,10-9-11-16,0 0 8 15,13-66-3-15,-1-4 6 16,2 3-12-16,-7 38 0 16,-3 4 5-16,2-1 1 15,-2 4 2-15,-4 7-7 16,-7 5 11-16,-7 2-4 15,-6 0-2-15,-3 6 10 16,-1-5-4-16,12 1-3 0,8-4 3 16,7 3-4-16,6-1 2 15,3-2-4-15,-4-2 6 16,-7 1-11-16,4-3 6 16,-16 63-5-16,-3 23 11 15,3 21 1-15,19-71-9 16,1-18-4-16,9-62 3 15,-6 3-3-15,6-3-1 16,-9 56 2-16,-1-4-2 16,-1 0 1-16,-3-5 5 15,-3-1-5-15,0-4 0 16,-2 0 0-16,5 1-1 16,1-3-1-16,-2 0 0 15,4-1-2-15,-5-2 3 0,-1 0 0 16,-10-7 1-16,-1 0-1 15,-7-4 0-15,-5 5 0 16,-7-1 0-16,-3 2 8 16,1 2-8-16,-1-7 0 15,7-5 2-15,5-10-1 16,-5 2 0-16,-2 0 1 16,-4 3-2-16,-5 1-1 15,-3 4 0-15,-7 0 1 16,-6 4 1-16,-15 9-1 15,-9-3 0-15,-9 2 1 16,-5 0-1-16,3-3 1 16,5-7 0-16,5-6-1 15,-5-2 0-15,0-4-1 16,-10-4-5-16,-67 34 6 0,-24 9 2 16,-18 7-1-16,72-36 0 15,-5 1-1-15,-2-11 0 16,13-6 1-16,3 0-1 15,-4-4 1-15,-5 6-7 16,4-4 4-16,7 13-4 16,-8-5 5-16,1-2 0 15,2 2-7-15,-3 0 2 16,5-6 0-16,-15-2-3 16,-3-1 8-16,-4-3-12 15,0-18 4-15,3 0 3 16,3-14 4-16,-6-4-8 15,-9 0 9-15,8-10 0 16,-1-8-17-16,-7 4 12 16,0-12-9-16,-9-2-3 0,0-2 18 15,3 8 0-15,4-2-1 16,-7-8 0-16,7-2-17 16,3-12 9-16,-3-2 1 15,8-2-7-15,8 2 5 16,12 6 2-16,2-6 2 15,5 3 6-15,2 8 1 16,0 6-1-16,21 5 1 16,-5-2-1-16,65 10-4 15,3-4 4-15,-3 4 0 16,-56-5 2-16,-2-4-2 0,5 5 0 16,-3-4 0-16,0-2 7 15,1 0-7-15,-3 2 0 16,-2-6 1-16,-63-4 0 15,-12-12 0-15,4-2 5 16,54-2-6-16,-11-2 0 16,-17-8 0-16,-10-2 0 15,-6-8 0-15,-1 5 8 16,1 3 7-16,23 6 7 16,16 6-4-16,20 2-6 15,66 18-11-15,3-4-1 16,2 2-39-16,-49-24-76 0,-3 0-149 15,8-5-65 1,6 3-19-16,-76-42-226 0</inkml:trace>
  <inkml:trace contextRef="#ctx0" brushRef="#br0" timeOffset="3694.06">13285 17187 796 0,'-9'0'881'0,"-3"4"-647"16,-7 0-86-16,1-2-73 15,4 6-31-15,1 0-44 16,2 10-12-16,1 0-158 16,0 4-128-16,-9 36-598 15</inkml:trace>
  <inkml:trace contextRef="#ctx0" brushRef="#br0" timeOffset="3856.63">13331 17616 1883 0,'-2'4'243'16,"2"0"-30"-16,-4 0-54 15,-1-2-48-15,-1 2-111 16,1 0-47-16,-2 0-145 0,7 6-25 16,2-6-47-16,23 22-272 15</inkml:trace>
  <inkml:trace contextRef="#ctx0" brushRef="#br0" timeOffset="4005.53">13699 17766 1445 0,'20'6'377'0,"-5"-2"-140"15,16 4-62-15,-10 2 4 16,-6-6 1-16,-8 0-54 16,-7-8-110-16,-11 4-16 15,-13 0-279-15,-137-8-1728 0</inkml:trace>
  <inkml:trace contextRef="#ctx0" brushRef="#br0" timeOffset="8682.08">2692 6806 9 0,'0'0'1542'0,"-2"0"-1328"15,2 0-131-15,0-3 29 16,2 3-20-16,-2 0-11 15,0 0-3-15,0 0-12 16,0-1-14-16,3 1-8 16,-3 0-8-16,0 0-8 15,2 0-7-15,2 1-15 16,6 2 3-16,7 2 21 0,8 2-4 16,2 0 7-16,10 0 13 15,7 3-2-15,8-5-2 16,8 8-18-16,5-3-5 15,3 4-2-15,1 0-8 16,-1 0-9-16,-4-2 1 16,-5 2 0-16,-9-8 0 15,0 0 5-15,-9-2-4 16,-3-2-1-16,-4 0 0 16,-10 0 1-16,-8 0-2 15,-7-2 0-15,-5 0 0 16,-2 0 0-16,-4 0-1 15,2 2-5-15,-4-2-18 16,0 4-99-16,-16 6-55 16,-74 26-297-16</inkml:trace>
  <inkml:trace contextRef="#ctx0" brushRef="#br0" timeOffset="9454.34">2763 6892 924 0,'0'-2'370'15,"-2"2"-164"-15,0-4-146 0,0 2 4 16,2 2 26-16,2-2 17 15,-2-2-37-15,2 4-25 16,-2 0-4-16,2-2 14 16,-2 2-4-16,0-2 23 15,0 0 8-15,-2 2-19 16,4 0 3-16,1-2-7 16,-6 2-5-16,3 0 1 15,0-2-2-15,0 2 4 16,0 0-27-16,3 0-17 15,-1 0-13-15,6 4-14 16,17 0 13-16,14 8 1 16,14 2 8-16,13 4 4 0,17-2-1 15,10-2-2 1,3-2-8-16,4-8 9 0,1-2-1 16,-7-2 8-16,-3-4-16 15,-10 0 6-15,-8-2 7 16,-13-2-2-16,-12 0 3 15,-9 4 1-15,-15 2-5 16,-10-4 5-16,-8 4 1 16,-6 2 8-16,-2 0 14 15,2 0-4-15,-2 0-16 16,0 2-8-16,0-2-4 16,-1 0 2-16,3 0-1 15,-2 0 2-15,2 0-8 16,0 0-1-16,0 0 1 0,0 0-2 15,0 0 1-15,0 0 0 16,0 0 0-16,0 4-1 16,0-4-7-16,0 0 6 15,-3 0 1-15,3 0 0 16,0 0 0-16,0 0 1 16,0 0 1-16,0 0 4 15,0 0-6-15,0 0 0 16,0 0 6-16,0 0-5 15,0 0-1-15,0 0-1 16,0 0 0-16,0 0-9 0,0 0-16 16,-8 6-85-16,-10 4-66 15,0 8-159 1,-42 44-259-16</inkml:trace>
  <inkml:trace contextRef="#ctx0" brushRef="#br0" timeOffset="12402.11">7403 6803 1620 0,'0'-1'201'16,"0"-1"-129"-16,-2-1 20 15,4 2-1-15,-2 1-22 16,0 0-3-16,0-3-21 16,-2 6-15-16,4-6 3 15,-2 3 8-15,0 0-5 16,2 0 0-16,-2 0-3 16,0 0-6-16,4 0-2 0,0 0-8 15,3 3-8-15,3-2 6 16,2 2-2-16,7 0-5 15,-2 5-8-15,1 1 6 16,-1 0-6-16,0 4 5 16,-1-5-5-16,-1 4 0 15,-2-4 0-15,-2 0 0 16,0 0 0-16,-2-2-1 16,0 0 1-16,2 2 1 15,0-2 0-15,-1 0 0 16,-2 0 0-16,3 2 0 15,-1-2-1-15,-2 0 1 16,1 0 0-16,-3 0-1 0,4-2 0 16,-4-2 0-16,1 2 1 15,2 0 0-15,0-2 0 16,4 4 5-16,0-4-6 16,3 0 1-16,2-2 0 15,2 2 0-15,0 2-1 16,-3-2 0-16,6 0 2 15,-3 0-2-15,5-2 1 16,-3 0 5-16,2 0-5 16,-1 0 8-16,2-4 3 15,2 2 0-15,-1 0-5 16,5 0 1-16,2 0-8 16,-2-2 1-16,1 0 0 0,-4 2-1 15,2-2 0-15,-6 2 0 16,3 0 0-16,-5-2 0 15,1 2 1-15,-4-6 1 16,2 2-1-16,-3 0 0 16,-1-2 8-16,-3-2-8 15,-1 4 11-15,-4-2-2 16,5-2 7-16,-8 4-2 16,1 0 7-16,1 0 2 15,0-4-4-15,3 0-1 16,1-6 1-16,-2-2-5 15,5 0 1-15,-4 1-4 16,1-1-6-16,-1 3 2 0,-3 1-7 16,2-4 16-1,-4-1-8-15,1-1-9 0,-5-2 0 16,0 4 6-16,-2-6 2 16,-2 0-8-16,-5 0 0 15,3 0 11-15,0 0-10 16,-3 2 0-16,3-2 7 15,-6-1-8-15,4 2 1 16,2-1-1-16,-6-5 1 16,4 5 0-16,-5 4 0 15,2-2 8-15,3 1-9 16,-2 0 1-16,4 3 7 16,2 0-7-16,-3 4 6 0,1-2-1 15,-3-2-6 1,2 4 1-16,1-2 0 0,0-2 1 15,2 6 7-15,-5-4-9 16,0 2 1-16,2-3 0 16,-5-1-1-16,1 7 1 15,1-5-1-15,0-1 1 16,-5 6-1-16,3-3 0 16,-1 1 0-16,1 0 0 15,-4 2-1-15,1-3 1 16,-3 4 0-16,-4-4-7 15,0 2 6-15,-5-2 1 16,6 0-1-16,-6 2 0 16,5-2 1-16,-5 6 2 15,6-4-1-15,-6 4 1 0,4 0-1 16,-3 0-1-16,-2 4 1 16,3-2 1-16,-1 2-2 15,1 0 1-15,1-2-1 16,0 2 0-16,-1 0-1 15,-6 2 0-15,8-2 1 16,-4 2-1-16,3 0-5 16,-3 0 6-16,-2-2 0 15,-2 2 1-15,0 2 0 16,5 0-1-16,-5 2 0 16,2 2 1-16,5-4-1 15,-5 4 1-15,5-2-1 0,-5 2-1 16,7 2 0-1,-7 2 0-15,2-2 0 0,6 2 0 16,-6 2 0-16,3 0 1 16,-4-2-1-16,8 2 1 15,-3-2 0-15,4 4 0 16,-1-4 0-16,2 2-1 16,-2 4 1-16,-2 0-1 15,1 0 1-15,-4 2-2 16,3 4 2-16,0-4 0 15,2 6-7-15,0-1 7 16,5 0-1-16,-3 1 1 16,1 0-1-16,4 1 1 15,-1-3 0-15,-1 6 0 16,4 0 0-16,0 2 0 16,0 2 1-16,3 2 0 0,-6-4-1 15,6 2 0-15,-1-2 0 16,3-1 0-16,4 3 0 15,0-5-6-15,2 2 6 16,2-1-2-16,1-4 2 16,1 4 5-16,4 0-5 15,-4 0 0-15,3 2 0 16,2 0 6-16,2 0-5 16,-2-2-1-16,3-1 1 15,3-3 5-15,2 1-5 16,-2-4 8-16,5 0-1 0,-3 2-7 15,5-3 11-15,-4-2-6 16,5-2 0-16,1 4-5 16,-3-6 8-16,-1 0-1 15,-2-2-7-15,0 0 8 16,-2-4-3-16,-2 0-5 16,-3 2 5-16,-6-4-4 15,0 0-1-15,-1-4 0 16,-4 2 5-16,2 0 3 15,1-2-7-15,-1 2-1 16,-2-2 0-16,-1 0 7 16,-1 0-1-16,5 0 1 15,-5 0-7-15,0 0 5 0,0 0-5 16,0 2 6-16,0-2-7 16,0 0 0-16,0 0 0 15,0 0 0-15,0 0-26 16,0 2-98-16,0 0-218 15,0 10-215-15,-19 24-328 16</inkml:trace>
  <inkml:trace contextRef="#ctx0" brushRef="#br0" timeOffset="15511.23">9277 6764 1564 0,'0'0'278'16,"0"0"-179"-16,0 0-12 16,0 0 46-16,0 0-14 15,0-4-38-15,0 4-8 16,0 0-32-16,2 0-8 15,-2 4-3-15,2-4-2 16,2 3 5-16,3 4 9 16,4 1 12-16,5 7-15 15,-1 2 0-15,7-2-16 16,-1 3-14-16,6 0-9 16,-1 3 9-16,8-7 0 15,3 4-1-15,1-4-7 16,4-2-1-16,-1 2 1 0,-1-4 1 15,-1 0-1-15,4-2 5 16,-3 0-5-16,4 0-1 16,-1-2 0-16,1-2 0 15,1 2 0-15,0-2 0 16,0 2 0-16,-3 0 0 16,-3-4 1-16,0 0-1 15,-1-2 0-15,-7-2 1 16,2 0 0-16,1-2 5 15,-3-4-4-15,-2 0-1 16,0-2 7-16,0-2-7 16,-2 2 1-16,0-4 7 0,1 2-8 15,-6 0 0-15,3 0 1 16,-7-2-1-16,-1 2 8 16,-1-4-3-16,-3 0 2 15,1 2 8-15,-1-4 7 16,1-4-2-16,3-1-3 15,-3 0-6-15,-1-2-5 16,0 3-5-16,-1-2 5 16,-3 2-1-16,-1-2-4 15,4 0 5-15,-5 0-1 16,-1-2 0-16,-2-2-6 16,1-2 2-16,-3 0-2 15,3 2 1-15,-5 0 0 0,0-1-1 16,0 4 0-1,-5-6 0-15,0 5 0 0,1 0 0 16,-2 0 5-16,-1 2-5 16,-5 0-1-16,4 6 0 15,-1 2 1-15,0 0 0 16,0 2 0-16,-2 2-8 16,2-4 7-16,-2 4 2 15,-4-2-1-15,1 4 0 16,-1-4 0-16,-6-2-1 15,1 0 2-15,-4-3-2 16,2 1 1-16,-3 4-1 16,5 0 2-16,-2-1 0 0,1 0-1 15,1 1 0 1,3 4 1-16,-1-2-1 0,3 5 0 16,-2-4 0-16,2 1 0 15,-1 2-1-15,3-2 2 16,-7 2-2-16,3 0 0 15,-6-2 1-15,3 0 1 16,-1 0 4-16,4 2-5 16,-3 0-1-16,-2-2-4 15,-5 2 5-15,3 2 0 16,1 2 0-16,-2-4 0 16,6 4 0-16,-4 0 0 15,3-2 0-15,-2 0 0 16,4 2 1-16,0 0-1 0,-4 0-1 15,6 2 1-15,-3 0-1 16,-2 0 0-16,-1 2 0 16,-1 0 0-16,0 0 0 15,2 2 1-15,-1-2-1 16,2 0 1-16,0 0 0 16,2 2 0-16,-4-2 1 15,4 0-1-15,-3 2 0 16,4 0 0-16,2 0 0 15,-5 0 1-15,4 2-1 16,-4-2 0-16,4 2 1 16,-2-2-1-16,1 2 0 15,1-2 0-15,-4 4 0 0,4-2 0 16,-3 6 0 0,5-4-1-16,-1 0 0 0,-2 2 1 15,7-2 0-15,-2-2 0 16,3 4 0-16,-6 0 0 15,1-2 1-15,3 0-2 16,-5 0 2-16,3 4-1 16,-3-2 0-16,-3 4 0 15,1 0 0-15,-3 0 0 16,8-4-1-16,0 0-2 16,-1 4 3-16,2-4 1 15,0 4 0-15,1-3-1 16,2-1 1-16,0-1-1 15,2 0 1-15,1 0-1 16,-5 1 0-16,1-1 1 0,4 0-1 16,-5 5 0-16,3-3 1 15,-2 3 0-15,1-2-1 16,3-2 0-16,2 3 0 16,-6 2 0-16,1-3 0 15,3 2-1-15,-1 4 1 16,0-2-1-16,3-2 1 15,-1 2 0-15,1-4 0 16,2 2 1-16,-5-4 1 16,5 0-1-16,-1 2-1 15,0 0 1-15,2 2-1 0,-1 2 0 16,-3 6 0 0,3 0 0-16,-2 4 0 0,2 0 0 15,-1-2-5-15,3 0 5 16,0 1 0-1,0-5-1-15,3 2-4 0,1 1 5 16,0 2 0-16,3-1 5 16,0 0-4-16,2 0-2 15,-3 0 2-15,3 0-3 16,-2 2 2-16,4-2 0 16,2 0 0-16,-1-4 1 15,1 6 0-15,7-1-1 16,-3-1-6-16,6 0 6 15,-3 0 0-15,0-2 1 16,0-2 0-16,1 2 0 0,-4-6 0 16,-1 2 0-16,-3-6 0 15,1 2-1-15,-3-4 0 16,1 0 0-16,2 0 0 16,-1-2 0-16,3 0-1 15,-3 6 0-15,-1 2-96 16,-3 52-444-16</inkml:trace>
  <inkml:trace contextRef="#ctx0" brushRef="#br0" timeOffset="22116.34">2915 4626 369 0,'0'0'1398'0,"0"-2"-1212"0,0 2-58 16,0 0 61-16,0 0-45 15,0 0-42-15,0 0-30 16,0 0-12-16,2 2-11 15,-2 0-19-15,5 6-12 16,-3 8 12-16,0 6 2 16,0 6-19-16,-2 4-13 15,0 2 0-15,-4 0-7 16,-3 0-64-16,3-6-125 16,-5-6-94-16,-20 9-207 15</inkml:trace>
  <inkml:trace contextRef="#ctx0" brushRef="#br0" timeOffset="22616.52">3291 4521 1720 0,'0'0'499'0,"0"0"-419"16,-2 0-1-16,2 4 10 16,-2 3-29-16,-4 7-8 15,-3 12 14-15,-7 6-19 16,5 0-29-16,-1 0-8 0,4-4 1 16,1-4-1-16,1-4-9 15,0-6-1-15,6-2 1 16,4-2 0-16,-2 5-1 15,4-6-11-15,3 1 11 16,2-2-29-16,5-3 14 16,4-4-6-16,-5-1 11 15,8-1-4-15,-6-6 14 16,1 1 9-16,1-4 1 16,-4 1 2-16,-1-2 5 15,-4 3 7-15,-3 0 19 16,-3 6 2-16,-4-2 11 15,0 4 2-15,-2 4-2 16,0-2-32-16,0 8-23 0,-3 16 8 16,-1 15 6-16,-3 9-8 15,-5 2-7-15,8-2 0 16,-4-6 0-16,4 0-19 16,-3-4-151-16,-5-10-278 15,-1 10-492-15</inkml:trace>
  <inkml:trace contextRef="#ctx0" brushRef="#br0" timeOffset="23596.69">3993 4780 1570 0,'0'0'315'16,"0"0"-201"-16,0 0 61 15,3-2 1-15,-1 2-47 16,-2 0-23-16,2 0-10 16,0-2-19-16,0 4-23 15,8-2-11-15,7 4 2 16,3 2-12-16,10-2-3 15,3 0-19-15,4 2-5 0,-1 2-6 16,3 0 0-16,-2-3-17 16,-1 0-52-16,-9 1-108 15,-10-2-75-15,-7 0-76 16,-10 0-155-16,-32 2-858 16</inkml:trace>
  <inkml:trace contextRef="#ctx0" brushRef="#br0" timeOffset="23826.36">4083 4914 1209 0,'-2'0'625'0,"2"0"-509"0,2 3-29 16,0-6 24-16,4 3 18 16,3 0-23-16,9 0-11 15,5 3-29-15,6-2 16 16,2 4-14-16,-4-3-25 15,4 4-20-15,0-2-18 16,-7-3-5-16,3 6-51 16,-5-5-139-16,-7 0-145 15,10-10-304-15</inkml:trace>
  <inkml:trace contextRef="#ctx0" brushRef="#br0" timeOffset="24281.35">4361 4664 1715 0,'0'0'246'16,"0"-2"-131"-16,0 2 23 15,0 0 18-15,2-2-33 16,-2 2-21-16,2 0-36 15,-2 0-21-15,3 0-13 16,1 2-5-16,6 4-6 16,2-2-2-16,9 4-4 15,6 4-13-15,-1-2-1 0,0 4 0 16,-1 0 0-16,0 0-1 16,-3 0 0-16,3 2 0 15,-1 1 0-15,-6-8 1 16,-3 3-1-1,-1-4 0-15,-7-4-1 0,-3 0 0 16,-2 2 0-16,-2-2-2 16,0 7 3-16,-4 7 6 15,-1 7 9-15,-8 6 11 16,-3 7-7-16,-2-2-7 16,-1 2 2-16,-2-6-5 15,-1-2 1-15,7-10-9 16,-4 2-1-16,4-2-10 15,-1-2-149-15,-1-2-298 0,-10-6-612 16</inkml:trace>
  <inkml:trace contextRef="#ctx0" brushRef="#br0" timeOffset="25685.99">5782 4496 1465 0,'0'-3'285'16,"0"3"-185"-16,0 0 29 15,0-1 48-15,0 1-45 16,0 0-31-16,0-3-5 16,0 2-8-16,0 1 2 15,0 0-13-15,0 1-16 16,0 2-23-16,0-2-32 0,0 8-6 16,0 5 0-16,0 9 0 15,0 13 8-15,0-1-7 16,0 1 0-16,0-6 0 15,-2-6-1-15,0-4-12 16,0-4-68-16,0-4-98 16,-2-6-112-16,-13-6-210 15</inkml:trace>
  <inkml:trace contextRef="#ctx0" brushRef="#br0" timeOffset="26285.39">6096 4485 1750 0,'0'0'358'0,"0"0"-265"15,0-1-15-15,-4 1 75 16,4 0-18-16,0 0-39 16,0-3-46-16,0 3-11 15,0 0-9-15,0 3-6 16,0-3-12-16,0 4-12 16,0 6 1-16,-4 13 9 15,0 13 5-15,-5 9-7 0,-1-1-1 16,2-6-1-16,-3-2 0 15,6-8-6-15,1-4 0 16,4-8 1-16,4-6-1 16,-1-2 0-16,1-4-5 15,2-2 5-15,1 0 0 16,-1-4 9-16,4 0-3 16,1-6 4-16,2 0-4 15,1-4-5-15,-4 2-1 16,7 0 1-16,-7 0-1 15,1 2 1-15,-3 0 0 16,2 4-1-16,-5 0 7 16,-5 2-6-16,2 2 0 15,-4 2 3-15,0 4-4 16,2 8 0-16,-3 8 3 0,3 4 6 16,0 5-8-16,0-3 0 15,-4-1 0-15,2-2-1 16,2-7-14-16,-4 2-73 15,-4-4-196-15,-3-4-256 16,-22-4-868-16</inkml:trace>
  <inkml:trace contextRef="#ctx0" brushRef="#br0" timeOffset="27476.48">6632 4598 1692 0,'0'2'209'0,"0"-2"-142"16,-2 0 26-16,-2 6-36 16,2 8-31-16,-4 2-5 15,2 10-11-15,1-2 0 16,6 0-9-16,1-6 5 16,4 0-5-16,4-6 1 15,1-2-1-15,1-4 0 16,1-4 13-16,3-4-13 15,-2 0 0-15,-2-6 13 0,5-6 1 16,-3-2 0-16,1 0 6 16,-1-6 6-16,-5 2 19 15,3 0-1-15,-7 2 8 16,-3 8 11-16,0 6-11 16,-4 2-16-16,0 6-37 15,2 8-4-15,4 20 4 16,0 18 16-16,3 18-5 15,-5 8-1-15,0 9-2 16,-1-1-2-16,-1-4-6 16,-2-2 0-16,-5-16 0 15,-1-13 1-15,-5-11 0 16,-3-12 0-16,1-10 11 16,-3-10-10-16,3-4 43 15,-1-10 12-15,-3-10 3 0,1-17-3 16,1-5-15-16,4-10-3 15,4 2-12-15,4 2 1 16,6 6-14-16,1 8-14 16,3 4-1-16,4 8-28 15,2 2 7-15,3 2-29 16,5 6-54-16,0 0-108 16,6 2-107-16,42-16-296 15</inkml:trace>
  <inkml:trace contextRef="#ctx0" brushRef="#br0" timeOffset="28169.97">7100 4855 1809 0,'2'4'219'0,"2"0"-157"15,7 0 44-15,1-3 62 16,0 2-67-16,5-3-19 16,-5-4-34-16,2-3-10 15,2-4-4-15,-3-2 1 16,-2-3 2-16,-2-4-5 16,-1 0 10-16,-2-2-17 0,-6 0-4 15,0 8-7 1,-6 0-14-16,0 6-9 0,0 2-11 15,-5 8 20-15,-5 6-9 16,-8 10 0-16,1 8 9 16,-1 6-6-16,10 2 5 15,9-3-11-15,8-3 4 16,4-5 1-16,4-1 5 16,2-5-5-16,3-7 6 15,-3-2 2-15,-1-6-1 16,3-4 9-16,1-6 6 15,1-2-3-15,3-7-4 16,1-5 1-16,-2-1-8 0,-1-5 10 16,1-5-5-1,-4 1-6-15,-2 2 0 0,3 6-9 16,-3 4 3-16,-7 10 6 16,2 2-2-16,-6 6-11 15,2 4-10-15,0 10-5 16,3 8 20-16,3 8 7 15,-2 6 1-15,-1 4 0 16,-1-6 0-16,-3-2 1 16,-3-5 5-16,0-11 1 15,-1 0-1-15,-1-6 5 16,-2-4 11-16,2 2-4 16,2-6 6-16,-3 0 0 15,3-4-6-15,3 4 0 16,-3-2-13-16,2-2-5 0,2 0-59 15,-2-4-31-15,-2-2-69 16,0 3-97-16,-13-7-257 16</inkml:trace>
  <inkml:trace contextRef="#ctx0" brushRef="#br0" timeOffset="29168.94">5809 5207 1503 0,'0'0'221'0,"0"0"-130"15,0 0 17-15,3 0-9 16,-3 0-21-16,4 0-18 15,0 4 14-15,10 6 34 16,11 3-18-16,10 2-8 16,12 3-16-16,15-1-22 0,16 1 4 15,16 0-23 1,12-2-14-16,8-4-11 0,0 0-1 16,1-8-14-16,-1-4 6 15,-2-2-3-15,1-6 11 16,-1 0-10-16,-8 0 10 15,4-2-7-15,-8-2 8 16,-5-2 0-16,-3-6 1 16,-7-6 0-16,-5-6 0 15,-9-8 0-15,-4-9 0 16,-9-3 10-16,-7 0 1 16,-9-6 16-16,-6 3 23 15,-9 5-10-15,-11 2 10 16,-7 6 1-16,-14-2-23 0,-9 4-8 15,-12-2-6-15,-12-4-14 16,-9 0 24-16,-11 0-25 16,-8-5 7-16,-4 4-7 15,-8-4 0-15,-4 3 0 16,-5 0-16-16,-7 2 1 16,-6 4 3-16,-4 6-4 15,-66-9-16-15,-13 11 11 16,3 16 12-16,127 14-7 15,-1 4 15-15,-2 6 1 16,-48 3 0-16,-1 6 1 16,7 11 4-16,6 6-4 15,3 17 7-15,7 15-2 0,2 10-6 16,7 14 6 0,15 8-4-16,15 1-2 0,25-3-1 15,27-2 1-15,20-10-1 16,20-3-5-16,20-7-1 15,13-8-14-15,15-4-65 16,16-12-146-16,215 32-278 16</inkml:trace>
  <inkml:trace contextRef="#ctx0" brushRef="#br0" timeOffset="30498.1">8666 4945 1769 0,'2'4'174'0,"0"2"-126"16,7 4 27-16,0 2 9 16,4 2 8-16,10-2 1 15,3-2-41-15,8-2-10 16,0-2-18-16,1-6 9 16,-6-6 6-16,-2 0-21 15,-4 0 6-15,-4-6-1 16,-10 0-11-16,-3-2 1 15,-3 0-12-15,-9-2-1 16,0 2-7-16,-7 5-7 16,-5 4 14-16,-4 6-6 15,-6 6 0-15,-5 8 6 16,8 6-1-16,0 5 0 0,10 2 0 16,9 0-9-1,6 0 10-15,6 2 0 0,7-10-1 16,4-2 1-16,-3-4-1 15,1-8 1-15,3-4 5 16,3-4 9-16,0-4 4 16,2-6-6-16,4-2 3 15,-3-8-3-15,7-4-11 16,-1 0-1-16,1-2 0 16,-5 4-6-16,2 10 0 15,2 4-6-15,-10 6-4 16,0 8 7-16,-7 10-8 15,0 4 17-15,-1 6 0 16,-1 2 1-16,1-2 0 16,-6-4 0-16,-2-8-1 0,-1 0 2 15,-1-8 5-15,-2-2 7 16,2-2 10-16,-2 0 18 16,2-2-3-16,2-2 0 15,2-8-30-15,2-6-9 16,5-6-24-16,3-6-12 15,-1 2-27-15,-1 4 21 16,1 4 16-16,-6 10 11 16,1 6-15-16,-2 8 3 15,1 4 12-15,5 8 2 16,1 4 7-16,3-2-6 16,3 0 11-16,0-2 0 0,2-8-1 15,1-6 1-15,1-4 1 16,1-6 0-16,4-6 0 15,-6-6 1-15,0-2 1 16,-3-4 8-16,-2-2 8 16,-3-2 23-16,-5-6-7 15,1-3 34-15,-8-3-5 16,-4-2-23-16,0 0-11 16,0 6-1-16,-2 4 8 15,0 14-7-15,2 8-2 16,0 8-2-16,0 2-25 15,0 4-3-15,-4 8-25 16,0 12 17-16,4 14 11 0,0 8 1 16,4 8 0-1,2-2-1-15,1 0 0 0,1-4 0 16,2-1-1-16,-4-9-7 16,-4-6-74-16,-4-6-128 15,-3-6-129-15,-19-14-535 16</inkml:trace>
  <inkml:trace contextRef="#ctx0" brushRef="#br0" timeOffset="30694.12">9617 4782 1676 0,'7'-2'455'16,"-1"-2"-429"-16,7 0-2 0,10-2 51 15,-1 2-24-15,10 0-33 16,1 4-18-16,2 0-37 16,-1 0-72-16,-3 0-127 15,39 10-296-15</inkml:trace>
  <inkml:trace contextRef="#ctx0" brushRef="#br0" timeOffset="30940.39">10096 4859 544 0,'2'9'891'0,"0"1"-726"16,3 12-19-16,0 1-14 16,-3-3-12-16,0-4 4 0,3-4-16 15,-5-2-33-15,0-4-15 16,0-4-12-16,0-2 15 16,-5 0 12-16,5 0 41 15,0-2-20-15,-2-2-17 16,2-6-34-16,0-4-24 15,7-6-21-15,-1-6-24 16,5-2-79-16,5 2-94 16,4 1-107-16,4 3-171 15,52-12-458-15</inkml:trace>
  <inkml:trace contextRef="#ctx0" brushRef="#br0" timeOffset="31654.43">10386 4860 1596 0,'-7'11'237'0,"-4"0"-150"0,0 6-15 15,4-2 28-15,2-2-20 16,10-4-20-16,0 0 7 16,4-1-16-16,1-4 2 15,4-4-13-15,-3-2-22 16,4-6-4-16,-1 0-8 15,-1-8-6-15,-1 0-1 16,-1-9-14-16,-5-5 2 16,2 2-2-16,-2 2 0 0,-2 2 7 15,1 6-2 1,1 2 4-16,1 2-2 16,-2 4-8-16,4-2 14 0,-5 6 2 15,0 4 6-15,0 0 1 16,-4 4-7-16,3 6 0 15,-3 10 12-15,0 12 26 16,-3 16-22-16,-1 11-8 16,2 6-7-16,0 8-1 15,2-1 1-15,6 2 1 16,-1-1-1-16,4-7-1 16,-4-12 1-16,-1-12-1 15,-2-16 1-15,-2-8 0 16,0-8 0-16,-2-4-1 15,2-4 11-15,-4-2 8 0,-3-8 19 16,-3-6-10-16,-2-12 5 16,1-10 2-16,-3-14-7 15,3-10-17-15,7-5 16 16,6 1-18-16,7 12-9 16,6 8-2-16,3 9 1 15,4 12-22-15,-2 3 2 16,0 5-6-16,1 9 3 15,0 3 3-15,-5 5 0 16,-1 8 5-16,-1 6-5 16,-5 8 19-16,-5 6 2 15,-4 2 0-15,-2 0 0 16,-2-6 1-16,-5-2 11 16,-4-4 4-16,1-8 2 0,-1-2 11 15,-5-2-10-15,0-4-19 16,1-4-25-16,3 0-83 15,5-10-147-15,3-36-315 16</inkml:trace>
  <inkml:trace contextRef="#ctx0" brushRef="#br0" timeOffset="31869.22">10818 4859 277 0,'3'0'1656'16,"1"0"-1493"-16,5 0-104 15,7 0 70-15,1 1-51 16,3-1-50-16,0-1-28 16,0 1-65-16,0-4-146 15,14-13-299-15</inkml:trace>
  <inkml:trace contextRef="#ctx0" brushRef="#br0" timeOffset="32053.83">10798 4963 1591 0,'2'0'467'0,"0"0"-417"0,8 2-5 16,-1-2 79-16,1 0-81 15,6-2-43-15,-3 0-121 16,2 0-133-16,24-12-295 16</inkml:trace>
  <inkml:trace contextRef="#ctx0" brushRef="#br0" timeOffset="32451.79">10865 4923 256 0,'-2'0'1339'16,"2"0"-1142"-16,0 0-92 16,0 2 39-16,2-2-27 0,-2-2-45 15,2 2-52-15,0 0-20 16,-2 0-11-16,2 2 11 15,-1-2-22-15,8 2-41 16,-5-2-17-16,0 0 19 16,3 0 13-16,0-2-80 15,24-6-173-15</inkml:trace>
  <inkml:trace contextRef="#ctx0" brushRef="#br0" timeOffset="33060.37">11064 4849 1475 0,'-7'0'329'16,"6"-3"-242"-16,-3 3 25 0,2-1 56 15,2 1-54 1,-7 1-55-16,5 2-13 0,-4 7-20 15,-3-1 4-15,4 9-6 16,-2 5-18-16,5-1-6 16,4 0 11-16,5-2-10 15,-2 2 4-15,6-4-5 16,-5-2 1-16,5-2-1 16,-1 4 0-16,-4 6 1 15,0 8 1-15,-1 14-2 16,-3 8-1-16,-4 7 1 15,-5-3 0-15,-7-2 0 16,-3-6 1-16,0-8 0 0,1-12 0 16,-2-8 10-1,5-8 17-15,0-5 28 16,-6-8 14-16,8-5-1 0,0-8-21 16,-2-4 6-16,8-8 8 15,5-6-26-15,3-2-11 16,5-4-14-16,5-2-11 15,1-2-6-15,7 4-75 16,0-3-127-16,4 6-97 16,2 0-192-16,40-25-784 15</inkml:trace>
  <inkml:trace contextRef="#ctx0" brushRef="#br0" timeOffset="33307.11">11337 4969 565 0,'3'0'1518'0,"-1"0"-1371"15,7 0-90-15,1 0 21 16,4 0-9-16,4 2-39 15,2 0-30-15,0 2-11 16,-2-2-110-16,0 0-211 16,9-2-504-16</inkml:trace>
  <inkml:trace contextRef="#ctx0" brushRef="#br0" timeOffset="33481.08">11351 5155 2089 0,'2'2'219'0,"0"-2"-148"16,7 0 77-16,0 0-11 15,6-2-83-15,4 2-54 16,0-4-20-16,8-2-151 16,0-4-205-16,22-28-685 15</inkml:trace>
  <inkml:trace contextRef="#ctx0" brushRef="#br0" timeOffset="33998.33">11814 4792 623 0,'0'-1'1419'16,"0"1"-1249"-16,0-5-77 15,2-3 94-15,0 2-31 0,5-2-48 16,5-2-61-16,5 0-14 16,1 0-8-16,7 2 7 15,-1 4-8-15,0 2-2 16,-3 2-5-16,-2 4-16 15,-3 4 0-15,-5 12 0 16,1 8 10-16,-8 12-10 16,-2 11 5-16,-6 3-6 15,-8 10 0-15,1 4 2 16,-2 0-2-16,-3 0 1 16,3-9-1-16,4-11 1 15,0-8-1-15,0-10 8 16,7-6-8-16,-2-6 0 15,4-4 1-15,4-2-1 0,3-4 0 16,-1 2 8-16,6-4 4 16,3 0-11-16,8 0 7 15,-1-2-8-15,6-4-3 16,-1-6-38-16,-2 0-46 16,0-4-150-16,-5-2-211 15,13-12-131-15</inkml:trace>
  <inkml:trace contextRef="#ctx0" brushRef="#br0" timeOffset="34489.32">12072 5586 1823 0,'-2'0'230'0,"2"0"-139"16,0-2 148-16,0 2-43 15,2 0-59-15,-2 0-41 16,0 0-27-16,0-2-11 16,0 2-2-16,3 0-8 15,-3 0-8-15,0-1 4 16,0 1-5-16,0 0-17 16,0 0-4-16,0 0-12 15,-3 1-6-15,3-1-9 16,-4 4-3-16,-3 2 11 0,1 4 1 15,2 1 0 1,-2-1 0-16,5-5 0 0,1-2-1 16,0-2 0-16,0-1-8 15,0 0 3-15,1-1-12 16,-1 1-18-16,0-3-12 16,0 2-3-16,3-2 9 15,-3 2 16-15,-3-5 11 16,3 3-3-16,-1 2 0 15,-2-2 18-15,1 3-1 16,-3 0-5-16,-1 0-3 16,-3 3 3-16,2-2 5 15,3 2 0-15,4 0-7 0,0-3-2 16,0 3-13 0,-3-3-95-16,1 0-199 0,-20-17-747 15</inkml:trace>
  <inkml:trace contextRef="#ctx0" brushRef="#br0" timeOffset="59664.16">6721 4895 1596 0,'0'0'271'16,"0"0"-245"-16,-3 0-26 16,3-3 22-16,0 3-13 15,0 0-9-15,0 3 0 16,-2 1-32-16,2 4-34 15,0-1-82-15,2 20-164 16</inkml:trace>
  <inkml:trace contextRef="#ctx0" brushRef="#br0" timeOffset="61215.68">12423 5003 1690 0,'0'0'198'0,"0"0"-151"15,0 0-4-15,0 0 40 0,0 0-19 16,0 0 8 0,0 0-1-16,0 0-14 0,2 0 1 15,0 0 1-15,2 2-10 16,7 0-16-16,9 2 5 15,9 4-7-15,-2 0-7 16,0 0-10-16,-3 0-13 16,-4 0-1-16,-6-2-10 15,-7-2-50-15,-5 0-116 16,-9 4-116-16,-53 18-158 16</inkml:trace>
  <inkml:trace contextRef="#ctx0" brushRef="#br0" timeOffset="61416.78">12369 5220 1519 0,'4'0'327'0,"0"0"-216"0,6 0 42 16,3 0 33-16,2 1-33 15,-3-1-60-15,1 3-51 16,-1-2-29-16,-2 1-8 15,-1 0-5-15,3 0-67 16,3-4-185-16,34-20-471 16</inkml:trace>
  <inkml:trace contextRef="#ctx0" brushRef="#br0" timeOffset="62040.39">13035 4993 1620 0,'-3'-2'291'0,"-1"0"-190"16,0-4 68-16,1 2 11 15,-1-2-43-15,2 2-53 16,-2 0 9-16,1 2-17 15,1-2-22-15,0 2-22 16,-1 2-16-16,1-2 4 16,0 2-1-16,-5 2-10 15,-4 2-9-15,-7 4 1 0,-9 10-1 16,-6 8 0-16,6 6 1 16,-2 6 0-16,5 2-1 15,13-2-2-15,4 0 1 16,11-2-4-16,8-1 5 15,5-7 0-15,4-8-5 16,6-4 5-16,4-10 10 16,0-4-1-16,2-8 0 15,-1-5 5-15,-3-3-4 16,-12-8 4-16,-1-7 10 16,-5-6 3-16,-9-5-5 15,-2 2-11-15,-9-2-1 16,-1 8-8-16,-2 2-2 15,-3 10-1-15,-4 2-18 16,-5 4-133-16,-72 10-527 0</inkml:trace>
  <inkml:trace contextRef="#ctx0" brushRef="#br0" timeOffset="72206.13">2935 2797 1654 0,'0'-2'199'16,"0"0"-76"-16,-2 2 50 16,2-2-40-16,-3 0-17 15,1-4-23-15,0 0-24 16,-2 0 40-16,-1 0-31 16,1-4-22-16,0 4-37 15,-1-2-5-15,-3-4 2 0,-2 4-15 16,-5-2-1-1,-3 0 0-15,-7 0 0 0,-2-2 2 16,-8 2-1-16,-3-2 0 16,-7 1 6-16,1 4-6 15,-4-1 11-15,-2 1-12 16,-2 0 0-16,-1 0 1 16,0 3 0-16,1 1 5 15,1 1-5-15,2 2-1 16,2 0 2-16,3 0-1 15,1 2-1-15,1 1 8 16,0 4-8-16,1-3 0 16,1 6 0-16,3-2 2 0,1 2-1 15,5-2-1 1,0 2 0-16,2 4 0 0,2 2 0 16,-4-2-1-16,-3 4 1 15,1 2 0-15,2 0 6 16,0 2-5-16,0 2 1 15,-3 4-1-15,0 0 5 16,-2 3 2-16,3-4 2 16,0 4 1-16,2-3-10 15,2 0 10-15,0-1-10 16,3 2 11-16,3 3-11 16,-4 2 0-16,5 4 0 15,-3 0 0-15,3 2 0 16,2 2-1-16,2-3 1 0,3-1 1 15,2-7 5-15,3 6-6 16,-1-5 0-16,-3 2 5 16,6-2-5-16,-1 2 0 15,0 2-1-15,0-6 1 16,2 2 5-16,3-4-6 16,2-2 0-16,-2 1-5 15,1 0 5-15,1 0 1 16,-1 1-1-16,3-4 5 15,0 0-5-15,3 0-1 16,2-2 0-16,1 2 1 0,1 2 0 16,3 2 0-1,0-2 0-15,-1 2 0 0,-1-3 1 16,4 0 0-16,1 1 0 16,5 3-1-16,4 3 0 15,2 2 0-15,6 2 0 16,3 0 3-16,2-4-2 15,-3 2 0-15,2-4 5 16,-2-2-5-16,3-2-1 16,0-4-1-16,1-1 1 15,3-2 3-15,4 2 3 16,1-3 0-16,6-2-6 16,0 0-1-16,2 2 1 15,0-4 1-15,5 2 0 16,-4-2-1-16,1-4 0 0,2-4 0 15,0 4 0 1,-1-4 1-16,1 0 1 0,4 4 4 16,-2-4-5-16,2 2-1 15,-6-2 0-15,2 2 0 16,-4-6 0-16,4 2 0 16,0-4 1-16,0 0 3 15,4 0-2-15,-5-4-2 16,3 0 1-16,0-2 0 15,-4 0 0-15,-4-4 1 16,-2 0 10-16,4-2-6 16,-8-2 4-16,3 0 1 15,-3-4 1-15,1-4-5 0,-1 2 1 16,-4-2-7 0,-3 1 10-16,-9 3-2 0,1-5 4 15,2-8-4-15,-4 1 2 16,7-6-11-16,-2-4 6 15,3-2-3-15,-2 0-3 16,-2 0-1-16,-2 3 0 16,-3 2 1-16,-6 2 2 15,5-1 4-15,-8 3 0 16,2-2-6-16,-3-3 1 16,-5 0 4-16,-1 2 4 15,0-2-7-15,-4 2 8 16,-1-4 1-16,1-1-1 15,-2 0-4-15,4-8-5 0,-4-3-1 16,1 4 10-16,-3 0-9 16,0 6-1-16,-2 0 2 15,-2-2-2-15,0 2 0 16,-5 6 1-16,1-4 0 16,-4 1-1-16,1 7-12 15,-2-2 12-15,-2 2 5 16,0 0-5-16,-3 2-9 15,-6-2 9-15,2 2 1 16,-5-1 6-16,0 3-7 16,1-2-7-16,0 6 7 15,1 2 0-15,1-2 0 16,-1 6 1-16,-1-4 8 0,2 2-4 16,-1 0-5-1,-1 0 0-15,4 2 0 0,2 2 0 16,-2 4-5-16,2 2 5 15,0-2 0-15,1 6-9 16,-4 0 8-16,3 0-6 16,-3 0-1-16,0 2 8 15,-3 2 5-15,-1 0-4 16,1 0-2-16,-1 0-3 16,1-1 4-16,-3 2 0 15,4-3 0-15,-3 2 0 16,2 0 0-16,-3 0 0 15,2-1 6-15,8 2-6 16,1-2 6-16,1 2-5 16,3-2-1-16,1 3 0 0,5 0 0 15,-2-1 0-15,4 1 0 16,4 0 0-16,-4 0-1 16,1 1 0-16,-3 2-7 15,-1 1-2-15,-2-3 9 16,-2 6-5-16,2-1 6 15,-1-2-6-15,0 0 0 16,-3 2-26-16,-7 4-46 16,-9 2-79-16,-9 6-137 15,-11 2-259-15,-105 6-678 16</inkml:trace>
  <inkml:trace contextRef="#ctx0" brushRef="#br0" timeOffset="77002.35">1881 3034 1074 0,'0'0'225'15,"0"0"-102"-15,2-2 3 16,-2 2-12-16,0 0-7 16,-2 0-11-16,2 0 15 15,0 0-15-15,0-2 28 16,2 0 26-16,-2 2-39 15,-2-3-9-15,2 3-1 16,0 0-7-16,0 0-28 16,0 0-19-16,0 0-19 15,0 3-28-15,0 5-16 0,0 12 4 16,0 12 11 0,-2 10 1-16,2 6-1 0,2-4 0 15,-2-2 1 1,0-8-2-16,0-9 2 0,0-7 0 15,0-10-11-15,0-5 2 16,0-3-4-16,0 0 5 16,0-2 7-16,0-3 0 15,0-9-7-15,0-4-2 16,0-13 10-16,0-5 0 16,0-6 0-16,2-4-1 15,3-2 0-15,2 2 1 16,4 7-14-16,-3 8 14 15,2 7-6-15,-2 10 6 16,-1 3-9-16,-3 7 2 16,6 4-16-16,-2 7 14 15,3 8 8-15,7 6-8 0,-2 5 8 16,0 2-1-16,-1-2 2 16,-4-4 0-16,0-4 0 15,-4-6 0-15,-2-4 2 16,-1-4 4-16,-4-4 0 15,3 0 1-15,-3-2 22 16,0 0 10-16,4-8 6 16,4-4-21-16,1-8-9 15,5-6-6-15,1-2-8 16,1 4 0-16,2 3 0 0,-5 8-1 16,1 3-1-1,-1 3-11-15,-4 8-1 0,-3 5 2 16,2 6-7-16,-2 9 11 15,1 10 6-15,1 7 0 16,-1 0 1-16,-2 4 0 16,-1-4 0-16,-1-4 0 15,-1-8 1-15,-2-4-1 16,-2-6-1-16,2-2 0 16,0-4-49-16,-3 2-98 15,1-1-125-15,2-4-181 16,5-9-430-16</inkml:trace>
  <inkml:trace contextRef="#ctx0" brushRef="#br0" timeOffset="77863.2">2494 3154 1834 0,'0'0'298'15,"-3"0"-112"-15,3-2-37 16,-2 2-58-16,2 2-4 16,-2-2-18-16,-2 4-40 15,-5 6-17-15,-3 0-5 16,0 4 0-16,3-4-7 16,4-4-9-16,5-2 3 15,-3 0 6-15,3 0 5 0,-2-2-5 16,2-2 0-16,0-2-1 15,0 2 0-15,-2-2-10 16,2-4 2-16,-2 0 3 16,0 0-6-16,2 4 11 15,0 0-8-15,0 2-20 16,2 2-11-16,0 0-22 16,2 4 31-16,2 4 16 15,2-2 0-15,5 2 4 16,-3-2 7-16,1-6 4 15,-3-2 9-15,6-4 1 16,-3-4-8-16,1-4 4 0,3-4-5 16,-2-4 6-16,-1-4 5 15,-4-2-6-15,3 2 8 16,-5-2 7-16,2 4 9 16,-6 2 1-16,0 6 2 15,0 6 0-15,-2 4-12 16,-2 4-19-16,2 1-2 15,-2 3-29-15,-2 13 8 16,-2 9 14-16,-2 14 7 16,1 2 0-16,7 0 0 15,3-2-1-15,5-4 1 16,0-6-7-16,-2-8 7 16,-2-4-1-16,1-10 1 15,-1-1 1-15,0-6 11 16,8-1 6-16,-1-4 2 0,5-4-1 15,3-10-4-15,4-2-1 16,0 0-13-16,-6 2-1 16,1 2 1-16,-9 4 5 15,-5 8-5-15,-4 2-1 16,-2 2-8-16,0 0 7 16,-3 6-22-16,-1 6 5 15,-7 11 18-15,5 2 0 16,0 4 0-16,6-3 0 15,4-6 0-15,2-2 10 16,3-5-8-16,4 0 4 16,4-5 1-16,-2 0 4 15,8-8-7-15,-1 0-4 16,5-8-87-16,-2-2-118 0,5-5-247 16,17-43-479-16</inkml:trace>
  <inkml:trace contextRef="#ctx0" brushRef="#br0" timeOffset="79505.2">2006 3716 796 0,'0'0'769'16,"0"0"-606"-16,0 0-2 16,0 0-2-16,3-4-15 15,-1 4-24-15,-2 0-33 16,0-3-15-16,0 3-20 0,0 0-5 15,0 0-13 1,0 0 11-16,0 3-1 0,0-3-10 16,0 0-11-16,0 4-13 15,-2-4-10-15,4 5 0 16,0 1 8-16,-2 2 2 16,4 6-2-16,-4-3-7 15,2 4 10-15,1 2-10 16,-3 1 0-16,2 0 0 15,-2 0 4-15,2 2-5 16,-2 0 0-16,0-4-1 16,0 2-8-16,-2-4-8 15,2-6-8-15,0-2-14 16,0-4 3-16,0-2 18 0,2 4 11 16,-2-4 7-16,0-4 8 15,0 2 4-15,0 2 3 16,0-2 3-16,2 0 0 15,-2-4 12-15,0 0-14 16,4-4-7-16,-4 0-1 16,0-2-8-16,0 4 0 15,3 0-17-15,-6-2-47 16,3 4-16-16,0 0-44 16,0-2-32-16,0 4-83 15,-8-10-211-15</inkml:trace>
  <inkml:trace contextRef="#ctx0" brushRef="#br0" timeOffset="80344.25">2097 3084 1647 0,'-2'-2'268'0,"2"2"-74"16,0-2-20-16,0 2-27 16,2 0-47-16,-2 2-14 15,0 0-34-15,5 0-11 16,6 8-14-16,12 0 19 16,10 6-2-16,7-2-19 0,0 0-12 15,0-4-13 1,-4-2-16-16,-7-2-65 0,-4-4-92 15,-13 0-65-15,-7 0-8 16,-5-2 61-16,-9-2-8 16,-13 2 29-16,-10 2 164 15,-10 2 12-15,-13 6 60 16,1 0 83-16,8 2 49 16,7-4-27-16,20-2 0 15,7-2-33-15,24 2-38 16,21-2 22-16,29 2 1 15,27 2-65-15,20 3-29 16,1-4-17-16,-3-1-8 16,-3-6-8-16,-10-2-2 15,-7-4-33-15,-14 1-151 0,-10-2-275 16,15-7-234-16</inkml:trace>
  <inkml:trace contextRef="#ctx0" brushRef="#br0" timeOffset="82595.39">7420 2524 1178 0,'-2'-8'605'0,"0"4"-494"0,-3-7-34 15,-1-2 14-15,-1 3 4 16,0-4-20-16,0 4-21 16,1-2-20-16,-3 4-11 15,-2-2 20-15,0 4-13 16,-3 0 0-16,-8 0-1 16,0-4 7-16,-7 2-12 15,-5-2 3-15,-1 0-12 16,-8 0 0-16,1-2 12 15,-4 2 15-15,-4-2-18 16,-1 4-8-16,-2-2-2 0,-7 4-2 16,0 0-11-1,-5 1 18-15,5 4-5 0,-3-1 4 16,5 4 3-16,3-1-6 16,-4 6 0-16,1 1-5 15,0 4 2-15,2-2-4 16,10 0-7-16,6 0 11 15,4-2-11-15,8 2 1 16,-3 0-1-16,-1 4 5 16,6 0 10-16,-8 2-2 15,0 2-1-15,1 2-1 16,4 0-3-16,0 0 0 0,1 3 0 16,3 0 0-16,0 1-3 15,7-2-6-15,-1 0 2 16,2 3-1-16,0 3 9 15,1 4-4 1,1 2 5-16,-3 2-2 0,5 0 1 16,-1 2-8-16,-1 0 8 15,3 2-4-15,6 2-5 16,-1-5-1-16,1 1 0 16,6 2-1-16,6-2 2 15,-2 2 5-15,5-6-5 16,-3 0-1-16,4-2 0 15,1-2 0-15,1 2 1 0,5 0-1 16,3-1 1 0,5 3 0-16,8-2 10 0,5-2-5 15,4 2 0-15,7-4 0 16,3 0 3-16,6-2-8 16,-1 0 7-16,5-4-7 15,5 0 0-15,5-2 0 16,3 1 5-16,0-3 1 15,-2-4-6-15,-2-2-1 16,-5-2 1-16,4-2 5 16,-3-1-5-16,-1 0-1 15,3-3 0-15,1-2 0 16,1 2 1-16,4-4 7 16,0 4-8-16,-9-4 0 15,1-4 0-15,-11 2 1 0,0-2-1 16,0 0 2-16,-8-4-1 15,4-2 10-15,-4-3-11 16,4-5 2-16,-1-1 5 16,0-3-5-16,-6-7 2 15,-3-1-2-15,-5-4 10 16,0-2-11-16,-6-4 7 16,2 4-2-16,-3-4 1 15,-9 8 2-15,4-2 2 16,-9 3 1-16,-1 2 3 15,-4-6 3-15,-4 3 1 16,0-6-2-16,-1 2-8 16,-2-4-8-16,-4 0 9 0,-4-4-10 15,-2-2 1-15,-8-3-1 16,-4-6 0-16,-11-4-6 16,-8-3 5-1,-8 4-9-15,-6-2 9 0,-3 10 1 16,-2 4-11-16,1 7 11 15,2 3-11-15,-5 6 4 16,4 6-4-16,0 2-8 16,1 2 1-16,2 2-29 15,-3 6-28-15,-8 0-99 16,-5 4-291-16,-138-12-183 16</inkml:trace>
  <inkml:trace contextRef="#ctx0" brushRef="#br0" timeOffset="83329.48">6057 2555 1624 0,'0'0'271'16,"0"0"-200"-16,0 0 94 16,2-3 16-16,-2 3-58 0,0 0-21 15,0 0-7-15,-2 0-7 16,2 3-47-16,0-3-30 16,-3 5-11-16,3 12 0 15,-6 9 1-15,2 12 15 16,-3 6-7-16,4-2-7 15,1 0-1-15,0-8 0 16,0-2 5-16,-1-6-6 16,-1-10-16-16,4-2-98 15,-2-6-92-15,0-6-134 16,-14-30-156-16</inkml:trace>
  <inkml:trace contextRef="#ctx0" brushRef="#br0" timeOffset="83578">6005 2566 1841 0,'0'0'231'0,"3"0"-119"16,2 0 79-16,-1 0-76 15,9 0-37-15,7 3 44 16,14 2-13-16,5 2-37 15,1-1-45-15,1-1-18 16,-10 4-9-16,-8-7-24 16,-4 0-102-16,-5-1-113 15,-10 3-136-15,-18 0-372 16</inkml:trace>
  <inkml:trace contextRef="#ctx0" brushRef="#br0" timeOffset="83779.13">6054 2781 1715 0,'5'2'458'0,"-1"2"-399"16,6-2 58-16,3 2 51 16,1 2-11-16,-1-2-64 15,-3 0-54-15,2 0-39 16,1 0-7-16,1-2-134 0,-1-4-222 15,29-18-465-15</inkml:trace>
  <inkml:trace contextRef="#ctx0" brushRef="#br0" timeOffset="84216.62">6373 2966 1356 0,'0'1'854'15,"0"-1"-765"-15,0 0-53 16,2 0 69-16,-1 0-35 16,8 0-4-16,3-1 11 0,1 1-29 15,1-4-18-15,5-1-14 16,-9-3-5-16,1 3 4 15,-4-4-3-15,2-1 0 16,-7 1-4-16,-2-2-7 16,-2 0 6-16,0 2-7 15,-8-1-9-15,0 6-2 16,-11 2 2-16,-6 6 9 16,-4 8 2-16,5 1-2 15,4 5 0-15,7 1 1 16,3 2 6-16,8-3-7 15,6 2 0-15,6-2 6 16,6-2 13-16,4-2 2 0,8-2-4 16,3-9-8-16,-2 2-9 15,2-7-5-15,-2-4-127 16,-5-6-210-16,23-38-428 16</inkml:trace>
  <inkml:trace contextRef="#ctx0" brushRef="#br0" timeOffset="85471.36">6682 2974 1827 0,'-2'3'467'15,"4"-3"-428"1,-2 3-16-16,0 1 22 15,2 4 22-15,4 2 2 0,-2 0-21 16,-2-1-16-16,0 4-22 16,1-5-2-16,-3 0-8 15,2-4 11-15,-2-2-10 16,-2-1 5-16,2-1 8 16,0-1 1-16,0 1 7 15,2-2 13-15,0-4 26 16,0-8-19-16,5-8-35 15,4-10-7-15,2 0 0 0,1 5-9 16,-1 7-27 0,0 13 21-16,-3 4-10 15,-4 10-7-15,1 8 16 16,3 10 9-16,2 4 7 0,-3 2 2 16,-1-1-1-16,-2-8 0 15,-2-6 10-15,-2-6-11 16,-2-6 1-16,0-2 23 15,0-2 18-15,2-2 22 16,3-6 20-16,1-8-42 16,4-6-34-16,3-9-8 15,9-5-12-15,-2 7-20 16,4 3 8-16,1 3-3 16,0 9-3-16,2 6 0 15,-8 8 3-15,1 4 8 0,-4 6-11 16,-5 3 6-16,4-2 7 15,-3 1 11-15,-1 1-3 16,-2-8 2-16,-5-1 7 16,3-2 0-16,-2-2 9 15,-3-2 5-15,0-2 10 16,0-1-15-16,-2-4 16 16,-2 4-7-16,-2-2-18 15,-5 3-5-15,-1 4 5 16,-7 4-15-16,-7 4 4 15,-1 9 11-15,5 5-1 16,6-4-11-16,8 6 6 16,8-5-6-16,5 0-4 0,1-3 16 15,6-6 6 1,3-4 7-16,0-6 7 0,2-2-7 16,-3-7 2-16,0-4 5 15,-1-1-11-15,-3-4-2 16,-3 0 1-16,-5 1-1 15,2 3-6-15,-3 7-1 16,-3 0-6-16,0 11-12 16,0-1-2-16,0 0-17 15,2 8 29-15,2 0 8 16,0 4-8-16,4-5 8 16,-4-4 9-16,3-4 3 15,-1-4 7-15,6-3 2 0,-4-6 3 16,5-5-7-16,3-7-5 15,-3 0 4-15,-1-4 2 16,-3-3-3-16,-1-2 14 16,-1 2 4-16,-2-2-15 15,-1 6 7-15,-1 8-14 16,-3 6-11-16,-3 8-12 16,3 4-7-16,-2 8-16 15,-5 12 17-15,-6 10 17 16,4 12-23-16,3 4-6 15,6-2 9-15,6-1-1 16,3-7 4-16,7-3 7 16,-5-8 10-16,2-7 1 15,3-4 0-15,-5-8 1 0,0-4-1 16,2-4 15-16,-1-4-3 16,5-4-4-16,2-5-7 15,-6 0 10-15,-5 5-5 16,-1-1-5-16,-7 10-1 15,0-2-1-15,0 6-10 16,-3 2-7-16,1 4 3 16,0 1 9-16,2 8 6 15,0-2-9-15,4-2-99 16,6 0-138-16,5 8-285 16</inkml:trace>
  <inkml:trace contextRef="#ctx0" brushRef="#br0" timeOffset="85897.04">6322 3282 1788 0,'0'0'234'0,"0"0"-69"16,0 0-4-16,-2 0-67 16,2 9-53-16,-3 2-10 15,3 10 28-15,3 6-14 16,-3 1-21-16,2 5-12 16,2-7-6-16,-1-2-6 15,1-6 0-15,-4-8-44 16,2-4-85-16,-4-4-118 15,-9-16-219-15</inkml:trace>
  <inkml:trace contextRef="#ctx0" brushRef="#br0" timeOffset="86092.2">6366 3273 1792 0,'9'0'205'0,"5"1"-91"16,11-1 60-16,0 2-58 16,0 0-37-16,0 0-53 15,-5-2-26-15,0 0-32 16,-4 0-145-16,-10 2-274 0,-14 3-844 16</inkml:trace>
  <inkml:trace contextRef="#ctx0" brushRef="#br0" timeOffset="86261.09">6420 3419 1671 0,'2'0'309'16,"2"-2"-231"-16,7 2-34 16,3-3 17-16,3 2-38 15,2-1-23-15,1 0-127 16,29-16-465-16</inkml:trace>
  <inkml:trace contextRef="#ctx0" brushRef="#br0" timeOffset="87436.23">6765 3533 1844 0,'2'-2'383'0,"-2"0"-269"16,2 0 34-16,5-4-29 16,0 0-43-16,0 0 13 15,-3 0-49-15,0-4-28 16,1 4-12-16,-5 2-10 16,-5-2-16-16,1-2 20 0,-4 4-31 15,-4 2 7 1,-5 4-8-16,-4 4-1 0,-4 8 9 15,6 4 24-15,-1-2-9 16,7 2 2-16,5-2 2 16,8-6 4-16,0 0-1 15,5-4-1-15,0-2 9 16,1-4 14-16,3 0-1 16,5-4 2-16,-1-2 0 15,5-8-1-15,6-2-13 16,-2-2 8-16,1 0-9 15,-2 4 0-15,0 6-6 16,-3 4-2-16,-1 4-4 16,-3 6-7-16,-1 10 5 15,1 6 2-15,-3 2 11 0,0 2 0 16,-2-4-1-16,0-4 2 16,-5-4-1-16,-4-6 1 15,0-2 12-15,0-6 11 16,0 0 16-16,0 0 16 15,0-4 17-15,2 4-7 16,1-6-16-16,3-6-49 16,4-6-1-16,5-4-16 15,1 0-22-15,-1 6-7 16,3 6-4-16,-5 6 22 16,-1 4 8-16,-1 6 5 15,-5 4 6-15,1 6 3 16,-2 4-1-16,-1 2 6 0,5-4 1 15,-1-6 1-15,4-2 5 16,-3-5-5-16,2-5 11 16,7-5 2-16,-1-3 7 15,1-2-8-15,1-4 1 16,-6-4-7-16,-1 0 2 16,0-2-9-16,-1-2 9 15,-4 4-9-15,-2 0-1 16,-3 8 0-16,-4 6-15 15,-1 2-10-15,-2 6-28 0,-1 6 33 16,-3 6 14 0,-6 8-2-16,6 0 0 0,4-2 0 15,5-2-3 1,5-8 4-16,-1-2 3 0,1-4 5 16,-2-4 6-16,-3-2 9 15,4-2 15-15,-2-2 22 16,2-6-22-16,3 2-4 15,1-6-20-15,-1 4-6 16,4 0 0-16,-6 0-15 16,-1 2-3-16,3 4 9 15,-2 2-3-15,3 2 3 16,5 0 3-16,1 2 0 16,1 0 6-16,2-2 0 15,-5-2 1-15,2 0 5 0,-1-8 0 16,-1 0 4-16,3-6 13 15,0-4 10-15,-1-2-2 16,-5-6-1-16,-1-1 17 16,-2-3 14-16,-2-1-7 15,-8 0-7-15,-2 8-13 16,4 4 5-16,0 5-13 16,0 10-7-16,2 2-10 15,-2 4-9-15,4 2-6 16,-2 2-18-16,2 12-3 15,5 9 21-15,4 11-6 16,0 8-7-16,3-1-46 16,-1 6-107-16,0-1-106 15,23 72-324-15</inkml:trace>
  <inkml:trace contextRef="#ctx0" brushRef="#br0" timeOffset="87804.38">8218 3218 1745 0,'0'0'336'0,"2"0"-227"15,4-2 68-15,4-2-10 16,1 2-13-16,9 0-38 16,-3 0-46-16,6 0-46 15,-3 0-22-15,0 0-2 16,-4 0-19-16,-3 0-41 15,-4 2-106-15,-6 2-68 16,-12 2-235-16,-52 24-91 16</inkml:trace>
  <inkml:trace contextRef="#ctx0" brushRef="#br0" timeOffset="87969.59">8080 3471 1669 0,'6'0'254'0,"1"2"-166"0,7 2 103 16,7-4 5-16,2-4-52 16,4 2-39-16,0-2-54 15,2 0-51-15,0 0-21 16,-5-6-138-16,0 2-192 16,17-26-653-16</inkml:trace>
  <inkml:trace contextRef="#ctx0" brushRef="#br0" timeOffset="89830.09">8446 2889 1694 0,'0'2'261'0,"-4"-2"-197"16,4 0 11-16,0 3 60 16,0-3-13-16,0 0-37 15,4 0-29-15,0 5-17 0,0 8 9 16,9 6-8-16,5 9-4 16,7 2-18-16,4 1-4 15,4 1-7-15,1-6 1 16,-1 0-7-16,-4-4 5 15,-2-4-4-15,-10-6 5 16,2 0-5-16,-13-4-1 16,0-4 0-16,-6-2 0 15,0 2 5-15,-6 10 18 16,-5 8 9-16,-7 10 0 16,-7 10 0-16,-8 7-16 15,-5 2-5-15,-4 6 1 0,5-1-11 16,0-4 4-1,8-4-6-15,4-4 0 0,4-9-1 16,5-6 1-16,1-4-14 16,1-10-131-16,9-2-98 15,8-8-247-15,30-24-609 16</inkml:trace>
  <inkml:trace contextRef="#ctx0" brushRef="#br0" timeOffset="90266.46">9073 3280 1416 0,'0'0'602'0,"0"0"-535"16,-2 0 17-16,2 0 75 16,-2 0-10-16,2 0-32 15,-2 2-36-15,0 3-44 16,-8 6-19-16,2 10 15 16,-5 9 18-16,1 6-12 15,-1-7-4-15,9 2-14 16,8-3 3-16,7 0-2 15,5-4-7-15,9-6-14 0,0-2 20 16,6-10-13-16,6-4 11 16,-9-6-8-1,3-4 4-15,-6-6-8 0,-7-2 20 16,-3-8 18-16,-9-10-19 16,-10-4-1-16,-8-4-25 15,-9 0-3-15,-10 10-36 16,-13 10-88-16,-14 13-253 15,-117 29-448-15</inkml:trace>
  <inkml:trace contextRef="#ctx0" brushRef="#br0" timeOffset="90792.5">8911 3739 1592 0,'0'-4'860'16,"0"8"-779"-16,2-4 1 16,0 0 73-16,5 0-55 15,9 3-7-15,1-2-7 16,10 2-16-16,-2 0-35 16,4 0-21-16,-2 1-14 0,-8-3 0 15,-3 2-44-15,-3 3-53 16,-7-2-116-16,-6 6-107 15,-12 8 16-15,-17 8-62 16,-98 50-459-16</inkml:trace>
  <inkml:trace contextRef="#ctx0" brushRef="#br0" timeOffset="90925.93">8826 3982 1162 0,'-2'2'597'0,"0"-2"-371"0,2 2-46 16,4 0 44-16,9 0-28 15,14 2 20-15,14 2-78 16,12-4-66-16,7 0-39 15,4-2-33-15,1-2-70 0,-7-6-301 16,45-36-1055 0</inkml:trace>
  <inkml:trace contextRef="#ctx0" brushRef="#br0" timeOffset="91567.03">9796 2655 1750 0,'0'-2'198'0,"0"0"-29"15,1-3 7-15,-1 4-47 16,0-3-2-16,0 2 8 15,-1 4-31-15,1 2-44 16,-3 6-36-16,-4 14 6 16,-3 16 28-16,-4 14-14 15,1 0-22-15,2-4 8 16,1-8-16-16,8-8 7 16,4-13-6-16,0-7-3 15,10-10-2-15,5-4 10 0,20-11 13 16,18-8-20-16,19-20-13 15,6-7-10-15,0-6-20 16,-1-8-15-16,-2-6-47 16,3-9-182-16,110-153-554 15</inkml:trace>
  <inkml:trace contextRef="#ctx0" brushRef="#br0" timeOffset="95704.04">7779 6705 1690 0,'0'0'213'15,"-2"0"-145"-15,2 0 68 16,0 0-23-16,0 0-46 15,0 0-25-15,2 0-3 16,-4 0 8-16,4 2 7 16,-2-4 9-16,4 2 1 15,3 0 17-15,5 2 8 16,0 2-40-16,9 2-14 16,-2 1-8-16,4-4-9 15,-5 5-11-15,-1-1-7 16,-1-2 0-16,-3 0 0 15,1-4 9-15,-3 2-3 0,-7-2-6 16,1-2 0-16,-5 1 1 16,0 0 5-16,-2 0 9 15,-1 0 3-15,-1 0-18 16,-2-4 1-16,-10-3-1 16,-4 1 0-16,-9-4 0 15,-2 6 0-15,0-1 1 16,0 2 8-16,4-3-9 15,11 6 9-15,1-2-3 16,10 2-6-16,3 0 0 16,2 2 5-16,2-2-5 0,7 4-16 15,2 1 4 1,3 0 3-16,9 4 18 0,0 2-8 16,4-4-1-16,-3-2 0 15,1 2-1-15,-1-4 2 16,-4 0-3-16,1-2-4 15,-8-1-9-15,-5 0 9 16,-3 3-24-16,-5-3 11 16,-2 0-16-16,-3 1 11 15,-6 3-30-15,-7 5 54 16,-6-1-12-16,-9 2 12 16,2-2 1-16,6-2 5 15,5-2 0-15,11 0 2 16,5-4-2-16,4 1 10 0,0-1-7 15,2 0 5 1,2-1-1-16,0 1-5 0,7 0 14 16,10 0-11-16,-1 0 4 15,7 0-8-15,-8 0-5 16,4-3 4-16,-8 2-6 16,3-1 1-16,-2 0 4 15,-5 0-4-15,0-1-1 16,-7 3 8-16,-2 0-8 15,-4-1 1-15,2 1-1 16,0 0 0-16,0 1-36 16,-2-1-44-16,0 0-61 15,-7-4-109-15,-2 0-198 16,-40-1-193-16</inkml:trace>
  <inkml:trace contextRef="#ctx0" brushRef="#br0" timeOffset="96008.86">7719 6898 1806 0,'2'0'331'0,"2"-4"-163"16,2 2-3-16,7-2-21 0,-1 0-24 16,0 2-51-16,1-2-42 15,0 4-18-15,1 4-8 16,3 0-1-16,2-2-12 16,-3 4-41-16,-1-2-76 15,-5 0-66-15,-2 2-175 16,-8-16-579-16</inkml:trace>
  <inkml:trace contextRef="#ctx0" brushRef="#br0" timeOffset="96623.4">7694 6784 1858 0,'0'0'372'16,"0"-2"-262"-16,2 2 13 16,8-3-39-16,3 2-59 15,5 1-24-15,4-3 0 16,0 3-1-16,1 0 1 16,-6 0-1-16,1 0 1 15,-7 3-2-15,-5-3-7 0,-2 0-6 16,-4 1-5-16,-4-1-13 15,0 0 16-15,-4 3 9 16,-13-1 7-16,0 3 1 16,-11-1 9-16,1 0 4 15,4 1 5-15,0-4 11 16,7-1-15-16,3 0-15 16,5 0-4-16,3 3-89 15,-15-2-397-15</inkml:trace>
  <inkml:trace contextRef="#ctx0" brushRef="#br0" timeOffset="96943.09">7754 6888 2250 0,'-15'2'0'15,"-52"2"-609"-15</inkml:trace>
  <inkml:trace contextRef="#ctx0" brushRef="#br0" timeOffset="98804.9">9824 6782 812 0,'0'-3'1031'0,"0"3"-907"16,0-1-82-16,1 1 57 16,-1 0-4-16,6-3-38 15,1 3 6-15,-1 0 3 16,5 0-11-16,5 3-1 0,-1-3-4 15,10 1-14 1,0 4-9-16,6 0 3 0,4-1-11 16,1 0-10-16,-3 1-7 15,4-4 3-15,-6 3-5 16,-6 3-1-16,-8-6-14 16,-9 2-30-16,-8-1-34 15,-4 2-40-15,-9 0 56 16,-11 6 6-16,-12 4-60 15,-9-1 35-15,3 0 65 16,2-3 17-16,6-4 30 16,3-2 29-16,5 0 29 15,10 2 5-15,5-6 8 16,9 2-25-16,2-4-31 16,2 2-13-16,2 0 2 15,5 2 1-15,13 0-8 16,10 4 10-16,10 6-13 0,5-2-9 15,-3 0-3-15,-1 0-11 16,-5-2 6-16,-5-2-1 16,-6 0-4-16,-10-2 5 15,-5-4-6-15,-8 0 0 16,-4 0 8-16,0 0-8 16,-6 0-1-16,-6 2 1 15,-5-2 4-15,-12 2-4 16,-3-2 9-16,1 2-4 15,11-4 4-15,3 2-1 16,3 0-9-16,3 2 0 16,-5 2-123-16,-64 22-418 0</inkml:trace>
  <inkml:trace contextRef="#ctx0" brushRef="#br0" timeOffset="106921.86">3468 8875 1885 0,'0'0'238'0,"0"0"-146"15,0 0 59-15,0 0-55 16,0 0-39-16,0 0-3 16,0 0 24-16,0 0-3 15,4 0-12-15,2 0-16 16,6 0-16-16,5 0 14 16,13-2 0-16,3-2-3 15,0 0-16-15,-2 0-8 16,2-2-9-16,-10 2-8 15,0 0 5-15,-7 2-6 16,-7 0 0-16,-7 2 0 16,-4 0-15-16,-1 0-6 0,-3 2 2 15,-10 0 8 1,-9 2 11-16,-13 4 1 0,-8 2 8 16,3 0-1-16,6 2-8 15,8-6 10-15,12-4-8 16,13-2 12-16,6 0-14 15,5 0 0-15,13-2 0 16,14-2 29-16,15-2-17 16,9-4-2-16,-3 4-9 15,-1-2 0-15,-11 4 4 16,-14 0-5-16,-12 4-1 16,-15 0-15-16,-11 6 7 15,-20 2 9-15,-22 10 7 16,-20 4-6-16,-25 8 0 15,-4 0-1-15,-5 7-57 0,0 0-262 16,-133 56-906-16</inkml:trace>
  <inkml:trace contextRef="#ctx0" brushRef="#br0" timeOffset="111368.02">2730 6944 1370 0,'0'0'475'0,"0"2"-381"16,0-4 41-16,0 2 51 15,0 0-76-15,0 0-38 16,0 2-8-16,2-2 5 16,0 2 18-16,3 4-6 15,1-2-6-15,10 4-18 16,5 6-3-16,2-4-16 15,2 4 4-15,8-4-6 16,6-4-11-16,5 0-7 16,6-10-3-16,4-4-6 15,0-4-1-15,4-8-1 16,5-4 1-16,-3-2-2 0,-4-4 0 16,0 2 0-16,-8 1-5 15,-1 0 5-15,-2 0-5 16,-6-1 1-16,2-2-2 15,-3 2 1-15,-5-2 6 16,-4 2-6-16,-2 2-1 16,-7-6 11-16,-2 0-10 15,-4 0 13-15,-4-4-6 16,1 4-2-16,-1 5 7 16,-4 2-5-16,1 3 7 15,-1-3-14-15,4-1 0 16,-2-4 1-16,1 0-1 15,1-2 11-15,-2 0-12 0,-1 2 1 16,-3 0 7 0,-2 4-8-16,0 2-1 0,1-1 1 15,-3 6-1-15,2 1 1 16,-2 1 0-16,-2 7 1 16,-1-4 0-16,1 2-1 15,-4-3 0-15,-3 0-6 16,-3-3-1-16,-1-2 7 15,-5 0 0-15,1-2 0 16,-6 0-1-16,-4-2-4 16,-2 2 4-16,-6 2-6 15,-3 0-1-15,-5 4 8 16,1 4 7-16,-5 0-7 16,1 3-1-16,-1 6-9 15,-2-1 10-15,4 4 0 0,-1 6-5 16,1 0 3-16,3 2 2 15,-2 4 0-15,1-2 1 16,1 4-1-16,-1 0 0 16,1 2 1-16,-2 4 0 15,1-2-1-15,1 0 0 16,0-2 6-16,3 2-6 16,4 0 1-16,1-2-4 15,5-2 10-15,6 0-14 16,-2 4 14-16,2 3-13 15,-1 2 6-15,-1 8-7 16,-1 2 6-16,1 4-1 16,5 3 1-16,-3 0 0 15,6-2 0-15,3 2 1 16,1 0-8-16,4-1 8 0,4-2-7 16,5 2 5-16,5 1 2 15,2 6 0-15,2 0 0 16,1 0-2-16,0 0 2 15,1-4 0-15,0-8 0 16,3-3 0-16,-4-8 0 16,1 0 0-16,7-3 0 15,-5 0 1-15,6 0 6 16,1 0-5-16,-1 0-3 16,2-2 1-16,-1 2 0 15,4-2 1-15,-2-2-1 0,7 0 0 16,0 0 10-16,3-4-9 15,-1 0 0-15,2-4 0 16,4-4 1-16,0-2-1 16,-1-2 5-16,-5-2-5 15,2-2 0-15,1-2 0 16,1-4 0-16,3-6 12 16,5-2-12-16,-1-4 0 15,0 2 5-15,-2 0-5 16,-6 4 0-16,-1 0 0 15,-4 0 0-15,-2 3 2 16,-8 0-2-16,-2 4-1 16,-2 4 1-16,-6-1 0 15,-4 2-2-15,-3 1-8 0,0 3-3 16,-4 0-60-16,4-1-143 16,-2-8-410-16,-14-28-1333 15</inkml:trace>
  <inkml:trace contextRef="#ctx0" brushRef="#br0" timeOffset="112604.78">2394 5574 264 0,'0'0'1290'0,"0"0"-1119"0,0 0-80 15,0 0 11 1,0-1-37-16,0 1 11 0,-3 0-5 16,3 0-1-16,3 1-8 15,-3-2 11-15,0 1-20 16,0 0 1-16,0 0-3 16,16 4 13-16,1 0 20 15,6 1 3-15,16 0-19 16,13 0-10-16,12-2-8 15,11-3-14-15,13-3-11 16,3-5-10-16,3 1 2 16,-3-6-7-16,0 1 10 15,-8-3-4-15,-5 4-1 16,-4-3-3-16,-5 4-1 16,-16 2-4-16,-8 2-1 0,-14 2-6 15,-11 2 0-15,-7 0 6 16,-10 2-5-16,0 0 5 15,-3 0-5-15,0 0 0 16,0 0 7-16,0 0-8 16,-3 0 6-16,3 0-6 15,-1 0-21-15,-3 2-77 16,-7-2-172-16,-5 4-99 16,-84 0-432-16</inkml:trace>
  <inkml:trace contextRef="#ctx0" brushRef="#br0" timeOffset="113965.16">2930 5109 1325 0,'-2'0'337'16,"2"0"-214"-16,-2 2 17 16,2-2-1-16,0-2-25 15,0 0-12-15,-2 0-34 16,2 0-29-16,-2 0 0 15,-3-2 31-15,1 0-13 16,-3 0-25-16,0 2-22 16,-4-2-9-16,-2 4 1 0,-1 0 5 15,-1 4-6-15,-7 6-1 16,1-2 1-16,2 2 0 16,3 2-1-16,5-4 0 15,2 2-6-15,6 2 0 16,0 2-6-16,6-4 11 15,0 4 1-15,4-3-2 16,-1-1-7-16,3-2 3 16,1-3-4-16,5-3-13 15,-1-2 23-15,1-6 9 16,3-2 3-16,-1-6 0 16,4-2-12-16,-6 4 1 15,-1-6 16-15,1 4-7 0,-6 2 13 16,-2 2 5-16,-3 2 8 15,0 2 2-15,-1 2 2 16,-1 2 10-16,0 0-10 16,-2 0-2-16,-2 2-14 15,2 2 0-15,-2-2-8 16,2 0-4-16,0 2-4 16,0-2-8-16,0 2 0 15,0 2-6-15,0 12 6 16,2 6 5-16,0 12 2 15,2 4 7-15,6 1-4 16,-4 1-8-16,3-7 22 16,1 2-14-16,-2-9-2 0,1-6-2 15,-5-6-6-15,0-2 1 16,-4-6 0-16,3-4 0 16,-3-2 5-16,0 0 0 15,3 0 0-15,-3 0-6 16,0 0 13-16,0 0 2 15,0 0-6-15,0 0 8 16,-3-2 5-16,6 2 7 16,-6 0-1-16,3 2-2 15,0-2-10-15,0 0-5 16,0 0-2-16,0 0 1 16,0 0-1-16,0 0-3 0,0 0-4 15,0 0-1 1,0 0 14-16,0 0-14 0,0 0-1 15,0 0 6-15,0 0-6 16,0 0 2-16,0 0 4 16,0 0-1-16,0 0-4 15,0 0 4-15,0 0-5 16,0 0 0-16,0 0 1 16,0 0 16-16,0 0-7 15,0 0-2-15,0 0-3 16,0 0-4-16,0 0 10 15,0 0-11-15,0 0 0 16,0 0 9-16,0 0-9 16,0 0 0-16,0 0 1 15,0 0-2-15,0 0 2 0,0 0-2 16,0 0 1-16,0 0-2 16,0 0 2-16,0 0 0 15,0 0 6-15,0 0-14 16,0 0 10-16,0 0-3 15,0 0 2-15,0 0 4 16,0 0-5-16,0 0-1 16,0 0-7-16,0 0-20 15,-9 0-77-15,5 0-345 16,-32-6-518-16</inkml:trace>
  <inkml:trace contextRef="#ctx0" brushRef="#br0" timeOffset="119239.69">6034 11644 1403 0,'0'-4'228'0,"0"2"-100"0,0-1 23 15,0 0-38-15,0 1-23 16,2 2-29-16,-2 0-17 16,0-2-17-16,0 2-3 15,0 0 6-15,0 0-15 16,0 0 0-16,1 0 3 15,-1 0 3-15,0 0 0 16,0 0-8-16,0 0-2 0,0 0 2 16,0 0 10-1,0-2 1-15,0 2 0 0,0 0-6 16,0 0 3-16,0 0-14 16,0 0 7-16,-1 0-13 15,2 0-1-15,-1 0 8 16,0 0-8-16,0 0 0 15,0 0-12-15,-9 2 6 16,-2-2 5-16,-7 4-7 16,-3 8 7-16,0 0 0 15,-4 10-5-15,-2 4 2 16,7 0 4-16,2 5 0 16,10-3 0-16,5-10 0 15,8 0-8-15,4-6 7 16,8-8-6-16,3-2 2 0,7-6 4 15,2-12-5-15,4-2-2 16,-1-4 7-16,-3-3 0 16,-7 3 0-16,-1 3 1 15,-11-2 5-15,-5 5 7 16,-1 4-6-16,-4 0 4 16,0 6 7-16,0-4 2 15,0 6 23-15,-2 3-1 16,2-2 10-16,-2 3-6 15,4 3-30-15,-2-3-15 16,0 3-5-16,2 13 1 16,2 6 4-16,4 9 10 15,0 5 2-15,1-6-11 16,-3 2 0-16,2 0 0 16,-4-4-1-16,-2 2-109 0,-2-2-110 15,-22 42-308-15</inkml:trace>
  <inkml:trace contextRef="#ctx0" brushRef="#br0" timeOffset="119668.04">5789 12154 1750 0,'0'0'301'16,"0"-3"-80"-16,0 3 2 15,3-1-71-15,6-2-91 16,4 2-4-16,11-8 20 16,10 4-1-16,8-4 8 15,7 1-30-15,1 4-22 16,-2 4-17-16,-1 0-9 0,2 3-6 16,-2-2 0-16,-5 6-1 15,-7-6-46-15,-6 4-37 16,-8-1-45-16,-7 0-67 15,-1 0-85-15,-9 3-70 16,-22 8-529-16</inkml:trace>
  <inkml:trace contextRef="#ctx0" brushRef="#br0" timeOffset="120001.31">6123 12342 1720 0,'0'0'300'15,"-2"0"-57"-15,2 0-37 16,0 0-91-16,-2-2-44 15,4 4 13-15,-4-2-24 16,2 0-30-16,0 6-20 16,-2 6-8-16,0 10 7 15,0 8-3-15,-3 2-5 0,3 4-1 16,2-4 0-16,2-3-97 16,-2-5-169-16,5-4-208 15,10-8-268-15</inkml:trace>
  <inkml:trace contextRef="#ctx0" brushRef="#br0" timeOffset="120404.21">6360 12320 899 0,'-2'-2'1112'16,"2"2"-875"-16,-3 0-62 16,3 2-58-16,0 4-90 0,-4 10-7 15,-3 8 11-15,2 6 11 16,1 0-10-16,2 1-31 16,4-8 7-16,5-6 8 15,4-3-16-15,0-4 6 16,4-2 2-16,3-7-1 15,-1-1 5-15,0-4 8 16,3-6 1-16,-5 1-6 16,1-4-3-16,-9 5 7 15,-3 5 46-15,-2 0 2 16,-4 6-19-16,0 4-47 16,2 19-1-16,-4 20 18 15,-5 21 10-15,-5 9-22 16,-1 6-6-16,3 0-174 0,-1 105-766 15</inkml:trace>
  <inkml:trace contextRef="#ctx0" brushRef="#br0" timeOffset="121318.96">2857 9723 1027 0,'6'-4'77'0,"4"0"-77"0,5-6-6 15,3 2-98-15,-2 0-47 16,0 0 95-16,-6 4 56 15,1-2 41-15,1-2-31 16,-8 6 41-16,1 0-35 0,-1 2-16 16,0 2-47-1,8 2-260-15</inkml:trace>
  <inkml:trace contextRef="#ctx0" brushRef="#br0" timeOffset="122381.86">2942 9890 1101 0,'-2'2'174'0,"-3"-2"-39"15,3 2-26-15,-3-2-20 16,1 2-5-16,4-2-11 15,-2 0-11-15,4 0-7 16,-2 2-7-16,4 6 24 16,3 0 69-16,2 2-54 15,4 2-16-15,10 2 7 16,6 2-29-16,4 2 4 0,12 0-13 16,6-4-5-16,2 0-7 15,3-6-1-15,0-2 2 16,-1-4-2-16,3-4-8 15,2-6-5-15,-2 0 4 16,7-4-2-16,-7 2-15 16,0-2 5-16,0 0-4 15,-4-2 4-15,-6 2-5 16,-1-4-1-16,0 2 1 16,-2-2 6-16,-1 0-6 15,-2-2-1-15,1 3 1 16,-3 1 0-16,-5 3-1 15,-4-1 1-15,-2 2 0 0,-6-3 1 16,-3 4 4-16,-2-5-5 16,-4 1 9-16,1-3-10 15,-1-2 0-15,-6 4 1 16,1-4 0-16,-1 2 1 16,-2 2 4-16,-6-4-1 15,-6-4-5-15,-4-2 0 16,-5-2 0-16,-6-4 2 15,-6-2-2-15,-2 0 6 16,-4-3-6-16,-3 3 0 16,1 0 0-16,-4 0 0 15,4 4 0-15,-3 2 0 16,-2 2-1-16,-7 4-9 0,-6 4 9 16,-7 0-1-16,0 4 2 15,-5 2 0-15,3 0-1 16,-3 0 1-16,3 2 1 15,-3 2 0-15,0-2 0 16,1 6 0-16,-1 4-1 16,1 2 0-16,-1 10-1 15,1 4 0-15,3 8 0 16,1 4 0-16,9 8 1 16,4-2 1-16,8 2 1 15,16-3-1-15,7-3 0 16,16 0 0-16,6-2 0 15,13 3 1-15,5 2 5 0,5-5-7 16,7 0 0 0,1-10 1-16,3-2-1 0,1-2 0 15,-1-6-12-15,-3 0-17 16,3-6-25-16,3 0-49 16,-1-4-52-16,3 0-62 15,-1 0-47-15,70-6-230 16</inkml:trace>
  <inkml:trace contextRef="#ctx0" brushRef="#br0" timeOffset="122967.88">3653 8945 1472 0,'-3'0'187'15,"1"0"-169"-15,-2 2-18 16,2 8-187-16,-12 12-349 16</inkml:trace>
  <inkml:trace contextRef="#ctx0" brushRef="#br0" timeOffset="123138.84">3715 8947 1517 0,'-4'0'167'0,"-1"0"-127"0,-2 6-32 16,3 4-8-16,8 46-83 15</inkml:trace>
  <inkml:trace contextRef="#ctx0" brushRef="#br0" timeOffset="124204.46">4808 10112 1031 0,'-3'-4'859'0,"2"0"-752"16,-1-2-53-16,0 6-54 16,2 0-15-16,2 2-209 15,0 4-28-15,-1 14-544 16</inkml:trace>
  <inkml:trace contextRef="#ctx0" brushRef="#br0" timeOffset="124731.32">4914 10110 1454 0,'0'0'203'16,"2"0"-97"-16,-2 0 11 15,6 0-52-15,8 0-31 16,6 0 1-16,4-2-5 15,10 2 6-15,-1-4 6 16,4 2-3-16,-2 0 0 16,3 0-8-16,-1 2-20 15,1 2-11-15,0 2-11 16,-2 2-40-16,-12 4-53 16,-2 2-91-16,-15 34-162 15</inkml:trace>
  <inkml:trace contextRef="#ctx0" brushRef="#br0" timeOffset="124966.09">5228 10371 1543 0,'0'-2'227'0,"0"2"-137"16,2 0-44-16,-2 0-25 16,4 2-14-16,-2 2-7 15,0 6-24-15,2-4-25 16,-4 0-182-16,2-8-410 16</inkml:trace>
  <inkml:trace contextRef="#ctx0" brushRef="#br0" timeOffset="126125.19">5753 9940 1491 0,'0'2'274'0,"0"-2"-119"15,0-2-31-15,0 4-85 16,0-2-37-16,0 0-2 16,-2 2-78-16,0 4-14 15,0 4-157-15,-14 10-530 0</inkml:trace>
  <inkml:trace contextRef="#ctx0" brushRef="#br0" timeOffset="126597.71">6157 10044 1529 0,'0'0'293'0,"0"0"-134"16,-3 0-27-16,3-2-81 0,0 2-51 15,0 0-5 1,0 2 4-16,0-2-7 0,0 0-11 16,0 0-43-16,-2 2 7 15,-2 4-8-15,2-2-134 16,-16 10-267-16</inkml:trace>
  <inkml:trace contextRef="#ctx0" brushRef="#br0" timeOffset="127050.7">6266 10289 1745 0,'0'-2'321'0,"0"2"-98"0,-4-4-28 16,4 4-75-16,-2 0-40 15,2 0-17-15,0 0-15 16,0 0-24-16,0 0-12 15,2 0-3-15,-2 0-3 16,0-2 1-16,0 2-1 0,0 0-5 16,4 0 0-16,-10 0-1 15,6 0 1-15,0 0 7 16,0 0-8-16,0 0 1 16,0 0 1-16,0 0-2 15,0 0 0-15,0 0-7 16,0 0-2-16,0 0-12 15,0 0-91-15,0 0-122 16,2 18-41-16,2 4-339 16</inkml:trace>
  <inkml:trace contextRef="#ctx0" brushRef="#br0" timeOffset="127594.4">6811 9958 782 0,'-2'-2'972'0,"2"0"-773"0,-2-4-17 16,2 6-20-16,0-2-84 15,0 2-50-15,2 2-7 16,-2-2-21-16,0 0 0 16,0 0-11-16,0 0-23 15,0 2-71-15,-2 6-68 16,2 4-71-16,-11 8-819 16</inkml:trace>
  <inkml:trace contextRef="#ctx0" brushRef="#br0" timeOffset="128188.07">7302 9868 1561 0,'0'-3'231'0,"0"3"-116"16,0 0-11-16,0 0-59 15,0 0-45-15,-2 0-25 16,4 0-8-16,-2 3 0 15,0 1 13-15,3 2-16 16,-1 2-108-16,-2-2-135 16,-5 8-617-16</inkml:trace>
  <inkml:trace contextRef="#ctx0" brushRef="#br0" timeOffset="132475.25">8841 10108 196 0,'-2'0'1308'15,"2"0"-1167"-15,0-2-141 16,2 4-110-16,6 0-211 0,-6 14-724 16</inkml:trace>
  <inkml:trace contextRef="#ctx0" brushRef="#br0" timeOffset="134000.29">10528 10225 861 0,'-4'-3'1237'15,"2"2"-1057"-15,0-3-112 16,-1-1-68-16,3 5-21 16,0 6-240-16,-2 1-36 15,-22 12-305-15</inkml:trace>
  <inkml:trace contextRef="#ctx0" brushRef="#br0" timeOffset="136006.13">2996 11125 1069 0,'-2'-2'266'16,"2"2"-100"-16,-4-6 16 15,4 4-53-15,-2-2-50 0,0 2 28 16,2 0 4 0,0-2-5-16,0 0-29 0,2-2 22 15,-2 0-14-15,2 4-17 16,2 0-8-16,0-2-15 16,7 2-27-16,7 0-12 15,15 0-5-15,11 2 9 16,14 2-4-16,18-2-5 15,9 2-1-15,6-4 0 16,5-4 9-16,-3 0-9 16,-6 0-1-16,-8 0 0 15,-8-2 1-15,-9 2-1 0,-15-1 0 16,-9 3-5-16,-19 1 5 16,-9 1-11-16,-8 2-17 15,-6 0-2-15,-8 2-4 16,-10 1 23-16,-15-3 0 15,-6 3-23-15,-13-2 35 16,0-1 7-16,-6 0-5 16,-7-1 8-16,-2 1 13 15,-1-3 2-15,-3 3-14 16,4 3-1-16,1-2 4 16,15 4-8-16,10-3-6 15,18 0 8-15,16 0 1 16,9-4 6-16,4 2-14 0,9 0 0 15,14 0 0 1,10 0-1-16,10-2 0 0,6 4 4 16,5 0-4-16,2 1 0 15,-2 4 0-15,-3-1 1 16,1-4-1-16,-8 2 0 16,-4 0 0-16,-8 2-1 15,-14-2-9-15,-8-4 4 16,-6 2 4-16,-6-2 2 15,-6-2 0-15,-2 2 0 16,-4-4 16-16,-13 0-14 16,-9 2 7-16,1 0 0 15,-2 2 22-15,3 0 2 16,10 0-16-16,4 2-14 16,11-2-3-16,7 8-35 0,7 4-37 15,7 8-112-15,63 34-291 16</inkml:trace>
  <inkml:trace contextRef="#ctx0" brushRef="#br0" timeOffset="137136.44">5228 11121 1580 0,'-2'-4'260'0,"-1"0"-109"16,1 0 22-16,2 0-37 15,0 2-55-15,0 0-30 16,2 2-18-16,5 0-9 15,5-2 6-15,9 0 0 0,10 2 5 16,3 2 4 0,9 2 6-16,1 4-12 0,7 4-3 15,0-4-2-15,7 2 7 16,0-2-10-16,0-2-2 16,2-4-11-16,3-6 0 15,-5-2 9-15,2-6-3 16,-4 0-6-16,0-6 0 15,1-2-3-15,-4 2-8 16,-1 0 8-16,-6-5-7 16,-5 4 4-16,-5-3 0 15,-7-1-5-15,-8 4 10 16,0-6 2-16,-5 1-4 16,-6-4 6-16,-1-2-3 15,-1-6-4-15,-8 2-7 0,0-4 5 16,-6 4-6-16,-2-5 1 15,-1 6-1-15,-5-3 8 16,-3 3-8-16,-6-1 0 16,-6 2-1-16,-11-4 1 15,-5 2-6-15,-10 0 5 16,-3 4 1-16,-8 4 0 16,-2 6-9-16,-3 4 9 15,-2 4 0-15,-3 6 0 16,2 2 1-16,1 4 8 15,-5 0-9-15,2 7-9 16,-4 10 9-16,-1 9-1 16,0 8-1-16,4 8 2 0,6 2 0 15,11-2 0-15,11-4 0 16,13 0-6-16,9 2 6 16,5 0-1-16,7 7 1 15,10 3 0-15,5 4-1 16,9-4 1-16,14 2 0 15,3-6 6-15,16-2-5 16,12-3-1-16,13-9 1 16,7-6 6-16,12-6 2 15,3-8-8-15,0-6 5 16,-1 0-6-16,-13-6-1 16,-3 0-14-16,-13-2-36 15,-3 2-84-15,-9 2-115 16,-3 4-237-16,41 16-243 0</inkml:trace>
  <inkml:trace contextRef="#ctx0" brushRef="#br0" timeOffset="138607.54">6875 10910 1426 0,'0'0'264'16,"0"-2"-112"-16,2 2 50 16,0-2 13-16,2-1-103 0,5-1-26 15,7-1 2-15,1-1 11 16,8 3-1-16,4-4-26 15,4 3-23-15,10 0-10 16,6 2-21-16,5 0-16 16,-3 0-2-16,-5 2 0 15,-8 0-35-15,-7 2-56 16,-10 0-97-16,-11 0-86 16,-12 2-74-16,-44 34-109 15</inkml:trace>
  <inkml:trace contextRef="#ctx0" brushRef="#br0" timeOffset="138804.47">6959 11035 1459 0,'0'0'317'0,"2"-2"-143"16,2-1-9-16,12-4-72 16,9 1-2-16,8-4 2 15,5 0 3-15,4 3-30 16,1 2-45-16,1 5-21 15,-1 0-3-15,-3 4-130 16,-5 0-140-16,36 6-275 16</inkml:trace>
  <inkml:trace contextRef="#ctx0" brushRef="#br0" timeOffset="139200.97">7413 10672 1522 0,'-2'-3'273'15,"2"2"-61"-15,-2-5-46 16,2 6-40-16,2 0-64 16,7 2-28-16,7 3 16 15,11 2-2-15,8 5-11 16,7 4-17-16,6 0-11 15,0-2-3-15,1 2-1 0,0-2-5 16,-2-6 0-16,-7-2 2 16,-1-2-1-16,-11-2 6 15,-12 2-6-15,-8-4 0 16,-3 0 7-16,-10 2 4 16,1 0-2-16,-9 6 11 15,-14 10 33-15,-14 6-6 16,-9 6-7-16,-4 1-10 15,-2-2-11-15,3-3-13 16,8-1-6-16,12-4-1 16,6-2-43-16,16-1-148 15,7-6-41-15,40-4-258 16</inkml:trace>
  <inkml:trace contextRef="#ctx0" brushRef="#br0" timeOffset="139883.93">8537 10525 1993 0,'-3'-4'276'15,"3"4"-177"-15,-5 0-15 16,3 7-40-16,-8 0-43 0,-9 11 16 16,0 7-5-16,-10 1 10 15,4-2-1-15,0-1-9 16,8-2-6-16,-1-7-4 16,9-2-1-16,5-6 0 15,1-2-1-15,6-4 6 16,-3 0-4-16,2-2 20 15,0-2-1-15,5-4-21 16,4-10-19-16,7-4 8 16,0-4 11-16,4-1 0 15,-4 8-2-15,1 1 2 16,-7 9 1-16,-5 5 8 16,-3 4-9-16,-4 4-22 0,4 6 21 15,-2 8 0 1,3 7 1-16,-5 4 0 0,3 2 0 15,-6-3-1-15,0 0-8 16,-3-6-13-16,0-2-14 16,-3-6 18-16,-7-2-6 15,3-4 18-15,-8-4 6 16,-3 4-1-16,-5-4 2 16,2 2 6-16,1-2 5 15,10 0-3-15,9-4 13 16,5 2-11-16,4-2-11 15,7 4 1-15,11-2 47 16,14 0 6-16,8 2-13 0,7-2-10 16,3 0-22-1,-2 0-7-15,-5-2-2 0,-7 0 1 16,-7-2-1-16,-2 0-37 16,-14 2-82-16,-1-2-74 15,-9-2-91-15,-14-22-307 16</inkml:trace>
  <inkml:trace contextRef="#ctx0" brushRef="#br0" timeOffset="140405.93">8907 10146 1311 0,'-12'-8'591'0,"-3"6"-469"15,-12-6-29-15,-6 6-20 16,-9 2-35-16,-3 2 19 16,-9 1 30-16,-11 1-9 15,-3-1-15-15,-1 5 0 16,-3 0 3-16,1 2-5 15,2 7 11-15,-3 10-3 16,-1 16-3-16,6 11-15 16,0 18-12-16,16 8-6 15,13 6-12-15,20 7-15 0,18-3-6 16,25 0 0-16,24-14 0 16,22-7-1-16,18-19 1 15,16-12 0-15,4-20 0 16,5-10 0-16,1-18-6 15,-3-12 6-15,-2-9 0 16,-2-6 2-16,-12-3-2 16,-15-9-6-16,-19-1 6 15,-22-6 0-15,-23-2 1 16,-12-9-1-16,-23-2 1 16,-11-6 6-16,-2 7-6 15,-5 8 0-15,-1 12-1 0,1 12 0 16,-1 13 0-1,2 14-35-15,4 13-163 0,-9 62-451 16</inkml:trace>
  <inkml:trace contextRef="#ctx0" brushRef="#br0" timeOffset="142212.69">8993 11023 1146 0,'0'0'294'0,"0"-2"-118"16,0 0-31-16,2-2-25 15,-2 1-12-15,0 2-6 0,0-2-13 16,0 3-5-16,0 0-12 15,0 0-17-15,0-1-4 16,0 1-4-16,0 0-1 16,2-3 5-16,-2 3 14 15,0 0-5-15,0 0-24 16,0 0-9-16,0 0-22 16,0 3-5-16,3-2-21 15,2 6 9-15,1 8 11 16,7 10 1-16,-1 1 0 0,-4 2 6 15,1-2-6 1,3-4-9-16,-6-8-45 0,-1-8 1 16,-1-2-2-1,-2-4 28-15,0-6 25 0,6-6 1 16,5-6 1-16,2-12-1 16,5 0 0-1,3-2 1-15,4 2 0 0,-4 1 7 16,2 6 1-16,-5 1 7 15,3 3 10-15,-8 1 11 16,-1 0 17-16,-1 0 8 16,-9 2 5-16,3-4-19 15,-5 4 11-15,-2 8 14 16,3 0-15-16,-3 6-34 16,0 4-23-16,2 4-17 15,5 10 14-15,6 12 3 16,3 4 9-16,-3 8-8 0,5-6-1 15,-5 1-1-15,-1-1 0 16,0-4 1-16,-3-2-9 16,1-4-52-16,-4 0-166 15,1-2-52-15,1-2-256 16,13-12-501-16</inkml:trace>
  <inkml:trace contextRef="#ctx0" brushRef="#br0" timeOffset="142379.73">9622 10983 1797 0,'2'2'368'0,"0"-1"-272"15,5 10 48-15,7 3-18 16,5 8-78-16,1 0-30 16,0 2-18-16,-6-2-15 15,-4-2-180-15,-2 4-350 16</inkml:trace>
  <inkml:trace contextRef="#ctx0" brushRef="#br0" timeOffset="142553.84">9404 10804 2095 0,'0'2'256'16,"-3"-2"-185"-16,3 0-71 0,0 8-72 16,3 16-403-16</inkml:trace>
  <inkml:trace contextRef="#ctx0" brushRef="#br0" timeOffset="142742">9383 11017 2471 0,'0'-2'360'0,"0"2"-224"0,0-3-41 16,-2 3-95-16,2 5-137 15,-14 21-762-15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6:09.203"/>
    </inkml:context>
    <inkml:brush xml:id="br0">
      <inkml:brushProperty name="width" value="0.05292" units="cm"/>
      <inkml:brushProperty name="height" value="0.05292" units="cm"/>
      <inkml:brushProperty name="color" value="#FF0000"/>
    </inkml:brush>
  </inkml:definitions>
  <inkml:trace contextRef="#ctx0" brushRef="#br0">4016 13301 770 0,'-4'-3'294'0,"-4"3"-164"16,-3 0-13-16,1 0-45 0,-4 0-13 16,5 3-29-16,0-1-2 15,4-2-2-15,-1 2 7 16,4-2 12-16,-5 0-11 15,7 0-4-15,-2-2 3 16,2 2 21-16,-2-2-19 16,2-1-11-16,0 3 19 15,0 0 1-15,0-1 1 16,0 1-6-16,0 0 16 16,0-3-13-16,0 3 15 15,2-1-7-15,-2 1-20 16,4-2-15-16,6-5-6 15,5 3 37-15,7 0 1 0,2-1-23 16,10-5 6 0,4 2-5-16,4-2-2 0,8-4-10 15,2 3-1-15,9-3-3 16,-6 4-9-16,-1-2 0 16,-2 4-1-16,-6 2 1 15,-13 0-1-15,-6 4-11 16,-11 4 12-16,-5 0-12 15,-9 2 4-15,-2-1 8 16,0-2 6-16,-4 3-5 16,-10 2 19-16,-1 5-20 15,-10-1-18-15,-4-2-8 16,-11 2-1-16,-5-2 0 0,-7-1-3 16,-4 5 12-1,0 1 17-15,2 1-8 0,10 0 9 16,13-5 0-16,4 0-7 15,11 0-14-15,5-2 7 16,7-5-2-16,4-2 2 16,4 0-20-16,10 0-8 15,1 0 31-15,16 0 11 16,7-2-2-16,9 0-3 16,4 0 5-16,5-1 1 15,2 2-1-15,-5-5 0 16,-6 0 0-16,-7 1 0 15,-8 0 1-15,-15 3 5 16,-1 0-6-16,-12-3 1 16,-6 10 8-16,-4-1 20 0,-6 1 20 15,-3 2-29-15,-10 4-11 16,2-2 6-16,-1-3-2 16,2 4 2-16,2-6-3 15,7 0-5-15,5-2-7 16,4 0-12-16,4 0-105 15,10 2-72-15,14 4-261 16</inkml:trace>
  <inkml:trace contextRef="#ctx0" brushRef="#br0" timeOffset="1247.21">5132 15386 202 0,'11'-2'1101'0,"1"-4"-960"15,11-2-67-15,12 0 13 0,-4-4-48 16,4 4-23-16,-1-2-5 16,-5 6-2-16,-10 0-9 15,-3 4-6-15,-9 0 6 16,-5 6-17-16,-7 6 10 16,-7-4-19-16,-9 10-88 15,-10 2-21-15,-7 0 30 16,-7 2 105-16,-3-4 141 15,-6 0 8-15,2 0-2 16,4 0-26-16,13-8-26 16,8-2-7-16,13-2-20 15,7-6-11-15,14 0-57 16,9-6-38-16,13 2 37 16,15-8 1-16,12-4-8 15,10 0-35-15,1-2-13 0,0 0 17 16,-5 4 12-16,-2 6-24 15,-12 8-24-15,-11 4-36 16,-10 2-10-16,-16 6 50 16,-15 2 71-16,-9 4 72 15,-10 0 24-15,-6 0 8 16,-6-2-4-16,-1-2 31 16,1-5-31-16,3 0-38 15,8-4-4-15,10-5-34 16,7 0-24-16,7-5-101 0,10-3-71 15,5-2-56 1,50-38-495-16</inkml:trace>
  <inkml:trace contextRef="#ctx0" brushRef="#br0" timeOffset="14547.45">24525 5396 964 0,'0'0'326'16,"0"0"-175"-16,0-2-76 15,0 2 59-15,-2-2-67 16,2 0-44-16,0 0-14 15,2 2 1-15,-2-2-1 16,-2 2 3-16,2 0 15 16,0 0 18-16,0 0 0 15,-2 0-3-15,2 0 8 16,0 0-10-16,0 0-4 0,-3 0 0 16,3 0-3-1,0 0 0-15,0 0 0 0,0 0 2 16,0 0-5-16,0 0 10 15,0 0-10-15,0 0 3 16,0 0-16-16,0 2-7 16,0 2-9-16,-4 10 5 15,-3 4 6-15,3 6-11 16,2 6 7-16,6-4-7 16,5-2 0-16,2 0 7 15,2-2-8-15,6-5 2 16,-2 1-2-16,1-7 0 15,1-3 0-15,0-1 0 16,-1-6 7-16,-3-1-6 0,3-4 0 16,-3 0 7-16,2-4 1 15,1-3 1-15,-1-2 1 16,-6-6-2 0,1-2 0-16,-6-1-2 0,-4 2 19 15,-4 0 5-15,0 4 4 16,-5 0 19-16,-2 2-12 15,2 4-18-15,1 2-3 16,-1 0-6-16,2 4-8 16,2 2 5-16,3 2-12 15,0 2-8-15,0 10-7 16,-1 8 15-16,1 20 1 16,0 18 0-16,4 11-1 0,6 11-7 15,0 0 0-15,1 8 7 16,-1-6 7-16,-4 0-7 15,-1-7 0-15,-5-17 8 16,-5-8-7-16,-5-8-1 16,-7-10-1-16,0-8 0 15,-3-12 1-15,2-10 1 16,2-8 8-16,-4-12-3 16,7-10 9-16,1-10-3 15,4-8 3-15,12-2 2 16,8 0 4-16,3-1-8 15,10 3-1-15,-1 4-11 16,5 3-1-16,0 2-12 0,-5 7-30 16,3 6-66-16,-9 2-69 15,2 8-123-15,18-18-237 16</inkml:trace>
  <inkml:trace contextRef="#ctx0" brushRef="#br0" timeOffset="16786.97">25004 5591 812 0,'0'-3'646'0,"-2"3"-535"16,2 0-80-16,-2 0-31 15,-3 3-139-15,-17 10-226 16</inkml:trace>
  <inkml:trace contextRef="#ctx0" brushRef="#br0" timeOffset="17817.08">24857 5675 731 0,'0'-2'676'0,"0"2"-495"15,3-2-68-15,-3 2-8 0,0 0 4 16,2-3-35 0,-2 3-31-16,0 0-10 0,2 0 9 15,-2 0-6-15,0 0 9 16,2-4-10-16,0 3-10 15,3-3-7-15,3-2-17 16,6-2 13-16,-1-2-13 16,3-1-1-16,2 0 2 15,-5 0-2-15,0 0 2 16,0 1-1-16,1-7 0 16,-1 3 0-16,-1-2 5 15,-3 2-5-15,-5 2 5 16,0 0 12-16,-4 4-7 0,0 0 16 15,-2-2-18 1,2 6 27-16,-4 0-26 0,2 0 7 16,-3 0 2-16,1 0-17 15,-2 0 13-15,-2 2-5 16,4-2-1-16,-5 2 6 16,3-2-14-16,-2 2 7 15,-3 2-7-15,3 0-2 16,-4 0-3-16,-1 4 3 15,-3 2 1-15,3 6 0 16,-8 0-5-16,9 4 5 16,1 0 6-16,1-2-6 0,4 0-10 15,6 1-1-15,4-2 6 16,0 6 5-16,6-6 0 16,1 0 0-16,2-6-1 15,5 0 0-15,-2-3 0 16,1-4 1-16,2 0 0 15,-4-3 1-15,5-1 0 16,-5-2-1-16,6-2 0 16,-5-4 1-16,-6 2 8 15,3-2-8-15,-3 0-1 16,-3-2 7-16,-3-2-7 16,-2 2 0-16,-2-4 3 15,0 2 4-15,-4 2-6 16,2 2 13-16,-3 0-8 15,3 4 3-15,0 4 4 16,2 2-5-16,0 2-1 0,0 0-7 16,0 0-5-16,2 2-4 15,-2-2-12-15,2 8 6 16,3 2 13-16,1 6 2 16,0 6 7-16,6-4-6 15,-3 4 0-15,-1-2 10 16,1-2-4-16,-4-1 4 15,2-6-4-15,-7 1 8 16,0-2 3-16,-7 1-7 16,0 3-5-16,-4 0-6 0,0-5 0 15,-5 1-50 1,1 3-76-16,-3-4-64 0,-7 4-148 16,-35 6-875-16</inkml:trace>
  <inkml:trace contextRef="#ctx0" brushRef="#br0" timeOffset="21697.78">24227 17383 1136 0,'0'-4'244'16,"-3"4"-20"-16,3-4-121 15,0 4-35-15,0 0 10 16,0 0-21-16,0 0 12 15,-2 0 0-15,2 0 1 16,0 0 44-16,-2-2-28 0,2 4-4 16,0-2-20-16,0-2-17 15,0 4-17-15,0-2-17 16,2 4-2-16,0 14-9 16,3 4 13-16,1 4-11 15,6 1-2-15,3-9 0 16,3-9-19-16,4 4-14 15,3-12-3-15,-1-1-1 16,1-5 14-16,0-8 17 16,-6-1 6-16,2-4 0 15,-6 0 11-15,-1-4-10 16,-6 4 1-16,-4 0 37 16,-4 0 13-16,-2 4 29 0,2 6 8 15,-2 4-19 1,2 4-40-16,-2 4-28 0,0 14-1 15,-2 22-1-15,-3 14 2 16,7 23-2-16,2 7-11 16,5 0 5-16,-1 6 6 15,-2-10 0-15,-4-7-35 16,-8-7-59-16,-13-8 8 16,-10-4 26-16,0-14 21 15,-2-10 26-15,4-20 13 16,7-16 33-16,4-16-3 15,7-14-18-15,9-16-12 16,8-2 0-16,14-16-14 16,7-3-1-16,8-3 14 0,6 0-7 15,5 4-2-15,-1 6-11 16,-3 0 0-16,-4 11-11 16,-3 1 7-16,-8 6 19 15,-4 12 5-15,-9 0 1 16,-6 6 5-16,-5 10-5 15,-3 8 1-15,-3 2 21 16,1 10 20-16,-2 0-9 16,2 0-24-16,2 0-8 15,-3 10-1-15,2-2 1 16,2 6-1-16,4-4-1 0,4 2-9 16,-1-6 2-1,-2 2 7-15,2-8 1 0,-1 4-1 16,-3-8 7-16,0 4 4 15,1-4 23-15,-2 0 5 16,3-6 5-16,-1 2-22 16,-1-2-13-16,-4 2-8 15,0 6 0-15,0-2 0 16,-2 4 30-16,2 4-14 16,2-2-16-16,4 10 0 15,7-2 6-15,3 2 8 16,3 2-14-16,0-4-1 15,-1-2 0-15,-1-4 1 16,-7-4 0-16,-6 0 12 16,-6 0-3-16,0 0 13 0,-8 0-1 15,-5 6-16 1,-7-2-5-16,-9 0-138 0,-5-4-74 16,3-18-106-16,-36-106-807 15</inkml:trace>
  <inkml:trace contextRef="#ctx0" brushRef="#br0" timeOffset="24257.26">24913 6495 1283 0,'2'2'286'16,"-2"-2"-179"0,0 0-64-16,0-2 40 0,-2 2 19 15,2 0-27-15,0 0-6 16,0 0-12 0,0 0-2-16,0 2 11 0,-3-2-7 15,3 0-13-15,0 0-16 16,-2 4-18-16,0-2-12 15,0 6 0-15,0 6 10 16,0 2-10-16,-1 2-1 16,8-4 0-16,-1-4 1 15,3 0 0-15,2-4 1 16,4-2-1-16,-2-4 1 16,1 0 11-16,-2-4-11 15,3-4 6-15,-3 2 2 0,-1-2 6 16,-1-4-4-16,0 0-11 15,0-4 0-15,-1 0 0 16,-3 2 12-16,0 0-11 16,2 8-1-16,-6 2 20 15,2 4-14-15,-4 4-6 16,4 12-6-16,0 14 6 16,4 22 50-16,7 16-8 15,4 13-14-15,2 7 5 16,3 6-6-16,-1-4 0 15,-6-12-15-15,-3-13-11 16,-4-28 11-16,-1-10-12 16,-7-11 0-16,0-12 0 0,-4-2 22 15,4-2 53 1,0-2-13-16,-5-6 7 0,-3-8-45 16,-4-8-24-16,-5-11-6 15,0-1-19-15,5-4-2 16,-5 0 21-16,11 2-11 15,2 10-40-15,4 10-75 16,4 12-112-16,5 12-257 16,13 38-381-16</inkml:trace>
  <inkml:trace contextRef="#ctx0" brushRef="#br0" timeOffset="25186.49">24771 7492 1200 0,'0'0'242'16,"0"-3"-68"-16,-3 2-54 15,3-2 12-15,0 3-27 16,0 3-53-16,0 1-35 15,3 7 8-15,-1 6 82 16,2 13-47-16,5-2-17 16,-1 2-14-16,8-6-14 15,-1-2 0-15,2-8 1 16,-2-4 4-16,-4-8 17 16,0-4 23-16,3-6 24 0,-1-8-1 15,3-6-19-15,-1-2-19 16,-2-5-15-16,1 2 6 15,-5 0-16-15,3 8 10 16,-8 2-17-16,0 11-13 16,-4 4-22-16,0 14-20 15,-2 16 42-15,-2 16 6 16,-4 13-6-16,0 1 0 16,1-6 5-16,-2-8-5 15,2-10 45-15,-2-10-25 16,-1-8-8-16,-3-3 4 15,5-6 4-15,-3-5-4 0,-5-4-7 16,6-4 6-16,-7-8-13 16,5-2-2-16,1-6-2 15,3 0-44-15,6 2-38 16,4 4-86-16,8 14-179 16,19 34-425-16</inkml:trace>
  <inkml:trace contextRef="#ctx0" brushRef="#br0" timeOffset="25873.33">24802 8159 1515 0,'-2'0'255'0,"2"4"-169"16,-4 8-28-16,2 8 31 16,2 8-26-16,2 2-47 15,4 5 16-15,5-8-13 16,-1-6 25-16,2-10-4 15,-1-2 13-15,-3-5-16 16,-2-4 7-16,-2-4 34 16,0-2-17-16,5-2-4 15,2-6-9-15,5-3-16 0,-5-1-23 16,-2 4 1-16,-2 6-9 16,-3 7-1-1,-2 1-12-15,0 4-21 0,3 5 11 16,4 14 22-16,2 9 19 15,2 4 7-15,-1 6-17 16,-4 0 6 0,-1-2-15-16,-3-2 10 0,-4-8-9 15,0-8-1-15,0-12 15 16,-2-6-1-16,2-2 28 16,-2-2 7-16,0-2 17 15,-5-4-12-15,-1-6-30 16,-8-6-24-16,3-2-24 15,-1 0-43-15,1 2-95 16,4 8-182-16,-13 24-582 0</inkml:trace>
  <inkml:trace contextRef="#ctx0" brushRef="#br0" timeOffset="26215.75">24842 9278 1477 0,'0'0'593'0,"0"0"-468"16,-3 2-85-16,6 0-26 15,-1 6-2-15,0 4 4 16,6 4-4-16,-2 6-11 16,-2 1-1-16,-2 0-73 15,0 8-138-15,1 1-109 16,-12 56-422-16</inkml:trace>
  <inkml:trace contextRef="#ctx0" brushRef="#br0" timeOffset="26363.49">24846 9635 653 0,'0'-2'1083'0,"0"2"-807"16,0-2-165-16,0 0-24 15,4 0-87-15,-2 0-1 16,3 2-161-16,2 2-14 15,0 4-79-15,3 18-324 16</inkml:trace>
  <inkml:trace contextRef="#ctx0" brushRef="#br0" timeOffset="26524.8">24939 9934 847 0,'3'2'689'16,"-3"0"-489"-16,2 0-106 0,0-2 43 15,-2 0-31-15,2 2-106 16,5 0-16-16,0 4-154 16,8 24-185-16</inkml:trace>
  <inkml:trace contextRef="#ctx0" brushRef="#br0" timeOffset="26681.4">24958 10315 1372 0,'0'2'336'16,"0"-4"-155"-16,0 4-91 16,0-2 39-16,2-2-36 0,0 6-93 15,0-2-18-15,5 6-87 16,-1 4-124-16,2 24-443 16</inkml:trace>
  <inkml:trace contextRef="#ctx0" brushRef="#br0" timeOffset="26858.74">24953 10564 464 0,'0'-3'1169'0,"0"3"-890"16,0 0-143-16,2 0-40 16,1 0-33-16,-1 0-63 15,2 0-12-15,3 0-40 0,3 4-94 16,-2 6-140-1,3 23-502-15</inkml:trace>
  <inkml:trace contextRef="#ctx0" brushRef="#br0" timeOffset="27014.86">24964 10816 1062 0,'0'4'306'16,"-2"-2"-87"-16,0 2 24 15,2-2-22-15,-2-2-40 16,2 0-38-16,2-2-38 15,-2 0 3-15,0 2-54 16,2-2-54-16,0 4-78 0,2 2-239 16,5 22-395-16</inkml:trace>
  <inkml:trace contextRef="#ctx0" brushRef="#br0" timeOffset="27195.91">24981 11247 1045 0,'-2'-2'1125'0,"4"2"-837"15,-4-2-196-15,2 2-31 16,2-2-61-16,-2 4-166 16,4 10-372-16</inkml:trace>
  <inkml:trace contextRef="#ctx0" brushRef="#br0" timeOffset="27949.89">24846 12206 955 0,'0'0'480'15,"-2"0"-290"-15,0 0-41 16,-1 2-32-16,-1 6-2 15,0 4-46-15,2 8-25 16,2 2-19-16,2-4-8 0,6-2-7 16,3-2 7-16,1-8-4 15,1 0 4-15,-3-4-11 16,7-2 18-16,-4-4 12 16,3-4-18-16,-1-10-2 15,-1 0-4-15,-3-2-4 16,-1-2 2-16,-2 8 19 15,-6 4 67-15,-2 8 3 16,0 4-36-16,0 14-63 16,4 26 66-16,5 24-20 0,3 18-32 15,3 19-1 1,5 3 1-16,5-4 68 0,-4-7-31 16,-2-15-30-16,-15-33-12 15,-4-18 11-15,-4-9 16 16,-8-12 27-16,-5-6 9 15,-8-10-15-15,-4-10-23 16,-2-10-14-16,6-13-1 16,3 1-19-16,9-6 0 15,6 0-6-15,3 8-4 16,10 6-38-16,3 8-47 16,5 8-91-16,-1 8-311 15,28 12-406-15</inkml:trace>
  <inkml:trace contextRef="#ctx0" brushRef="#br0" timeOffset="30942.46">6416 14722 1298 0,'0'-4'153'0,"-2"-6"11"16,-4-2-14-16,2-6-11 16,0-4-10-16,1 0-37 15,1-2-11-15,2-8-15 16,7-4-12-16,5-2-24 16,5-4-5-16,10-5 8 15,8 5-22-15,2 6-1 0,2 4-2 16,-1 18-8-16,-9 12-2 15,0 18-7-15,-4 20 9 16,-4 14 27-16,-4 17 0 16,-5 9 14-16,-7-4-2 15,-7 2 9-15,-3-6 0 16,-5-14-6-16,0-4 10 16,1-5-23-16,1-5 1 15,-1-4-29-15,-1 0 1 16,6-2 12-16,2 0-13 0,2-4 3 15,2-4-4 1,2-4 0-16,8-5-1 0,-3-3-15 16,2-5-26-16,3 0-5 15,3-8-29-15,-1 2-19 16,3-3-13-16,2-3-63 16,14 11-126-16</inkml:trace>
  <inkml:trace contextRef="#ctx0" brushRef="#br0" timeOffset="31427.67">6919 15378 831 0,'2'0'910'16,"-2"0"-736"-16,0 0-27 16,2 0-40-16,-2 0-59 15,0-4-15-15,2 4-9 16,-2-4-8-16,3 2 8 15,1-4 0-15,1-4 5 16,4-4 1-16,-5 0-11 16,0-8 14-16,-4 8-1 15,0 2 2-15,-2 2-2 0,0 7 26 16,0 3-5 0,-2 5-28-16,-6 7 38 0,-1 10-46 15,0 6-17-15,0 10 6 16,-2-2 0-16,6 0 14 15,1-12 4-15,1-6-15 16,2-10-9-16,3-4-2 16,3-8-10-16,-3 2-9 15,2 0-46-15,3 0-89 16,4-2-57-16,15-18-304 16</inkml:trace>
  <inkml:trace contextRef="#ctx0" brushRef="#br0" timeOffset="46643.1">23443 5803 1188 0,'2'-2'234'0,"0"2"-124"15,5 0-74-15,-5-2 31 16,0 2 4-16,0-2-37 15,-2 2-28-15,2 0-5 0,-2 0 2 16,2 2-3-16,0 4-170 16</inkml:trace>
  <inkml:trace contextRef="#ctx0" brushRef="#br0" timeOffset="47048.62">23512 6541 1605 0,'0'-2'319'0,"0"0"-170"15,0-2-40-15,2 0-13 16,-2 2-43-16,2 2-52 16,-2-2-1-16,0 2-36 15,0 0-61-15,2 2-53 16,-4 4-143-16</inkml:trace>
  <inkml:trace contextRef="#ctx0" brushRef="#br0" timeOffset="47513.66">23416 7257 1388 0,'0'-2'556'15,"-2"2"-473"-15,2 0-62 16,0 0-20-16,0 0-1 15,2 0-9-15,-2-2-67 16,2 4-58-16,-2-2-47 16,6 14-430-16</inkml:trace>
  <inkml:trace contextRef="#ctx0" brushRef="#br0" timeOffset="48087.48">23345 8342 1538 0,'0'0'483'0,"0"0"-334"16,-1 0-104-16,1 0-20 16,0-2-25-16,1 2-27 15,-1 0-135-15,3 0-109 16,5 2-456-16</inkml:trace>
  <inkml:trace contextRef="#ctx0" brushRef="#br0" timeOffset="48605.74">23300 9064 1815 0,'-2'0'349'16,"4"0"-212"-16,-2 0-119 16,0-3-5-16,0 3-6 15,2 0-7-15,-4-1-54 16,4 2-99-16,0 6-74 15,-6 26-130-15</inkml:trace>
  <inkml:trace contextRef="#ctx0" brushRef="#br0" timeOffset="49142.33">23262 9930 1886 0,'0'0'263'16,"0"0"-263"-1,0 0-35-15,0 0-23 0,2 0-58 16,0 0-151-16,5 6-596 16</inkml:trace>
  <inkml:trace contextRef="#ctx0" brushRef="#br0" timeOffset="49797.1">23337 10914 1930 0,'-4'-2'227'0,"2"2"-227"15,0-2-72-15,0 0-122 16,2 4-26-16,-5 5-640 16</inkml:trace>
  <inkml:trace contextRef="#ctx0" brushRef="#br0" timeOffset="51453.23">24706 11193 1311 0,'0'0'345'0,"0"0"-182"16,0 0-50-16,0 0 1 15,-3 0 13-15,3 0-11 0,0 2-13 16,0-2-40-16,0 2-24 16,5 4-19-16,0 2 7 15,5 4-5-15,-2 0-2 16,7 4-20-16,0 0 9 15,5 4-8-15,-1 0-1 16,-2 2-4-16,1-1 4 16,-3-6 0-16,-1-2-1 15,-3-5-17-15,-3-4 11 16,4-4 7-16,-5-4 1 0,-1-9-1 16,1-5-12-1,2-1-10-15,2-10 13 0,-4 1-5 16,-1 4 7-1,-1 0 7-15,-3 6 1 0,1 10 22 16,-3 2 8-16,2 4 17 16,-2 4-9-16,2 4-28 15,2 12-10-15,7 6 29 16,-1 10-9-16,3 6 2 16,-3 0-1-16,2 0-7 15,-3 3 11-15,-7-5-17 16,-4-6-3-16,-9-2-5 15,-12 0 0-15,-10-2-1 16,-9-4-13-16,-1-6-1 16,6-14 14-16,10-16 8 0,8-16 18 15,13-12-25-15,6-8-1 16,10 0-6-16,9 2-31 16,1 6-68-16,12 5-138 15,50-24-303-15</inkml:trace>
  <inkml:trace contextRef="#ctx0" brushRef="#br0" timeOffset="53006.67">24817 12370 1510 0,'0'0'330'0,"0"0"-112"15,-2 0-50-15,2-2-23 16,2 2-34-16,-2-2-16 16,0 2-17-16,2 0-36 15,-2 0-17-15,0 0-1 16,0 0 6-16,0 0 0 0,0 0 0 16,2-2 3-1,-2 2-18-15,0 0-1 0,0 0-8 16,-2 0-5-16,2 0 0 15,2 0-1-15,-4-2-7 16,2 2-7-16,0 0-1 16,-2 0-7-16,2-2 16 15,2-4-6-15,-4 4 4 16,4-2 8-16,-2 4 1 16,0-2 13-16,0 2-1 15,0 0 8-15,0 0 0 16,0 0 0-16,0 0-6 15,0-2-14-15,0 2 8 16,0 0-8-16,0 0-1 0,0 2-10 16,2-2 10-16,-4 0-1 15,2 0-5-15,0 0 5 16,0 0 1-16,0 0 0 16,0 0 0-16,0 0 0 15,0 0 0-15,0 0 0 16,0 0-32-16,0 0-40 15,0 0-60-15,0 0 6 16,0 0 17-16,0 0 28 16,0 0 40-16,0 0 26 15,0 0 14-15,0 0 1 16,0 0 0-16,0 0 11 16,0 0 20-16,0 0 10 15,0 0 1-15,0 0-8 0,0 0-10 16,0 0-24-16,0 0-34 15,0 0-68-15,0 0-134 16,-29 16-271-16</inkml:trace>
  <inkml:trace contextRef="#ctx0" brushRef="#br0" timeOffset="53946.17">24590 12390 1335 0,'-2'0'309'0,"2"0"-121"16,-2-2-61-16,2 2 11 15,0 0-1-15,0-2-34 16,2 0-5-16,-2 2 11 16,2 0 8-16,-2 0-16 15,0 0-34-15,0 0-14 16,0 0-19-16,2 2-11 15,5 6-17-15,-1 10 25 16,6 9-7-16,1 5-16 16,1 1 2-16,-1 2-9 15,-5-5 1-15,2 0-1 0,-2-8-1 16,-5-2 1-16,-1-2-1 16,0-6 0-16,-4-4-3 15,2-6 3-15,0 0 0 16,0-2-8-16,0 0 8 15,0-2-9-15,0 2 7 16,0-2 2-16,-2-2 1 16,-1-10-1-16,1-2-9 15,-2-12 8-15,2 0 1 16,-1-6 0-16,3-2-9 16,0-3-12-16,3 2 2 15,3 0-13-15,3 3 11 16,1 4 0-16,9 6 20 0,1 2 0 15,0 4-16-15,2 8 17 16,-3 2-9-16,0 4-12 16,-3 4 1-16,-1 0-1 15,-5 4 5-15,1 2 10 16,-3 2-2-16,1 8 8 16,5 2 0-16,-3 6 1 15,2 8 14-15,0-2 9 16,-2 0 3-16,-1 0 3 15,-2-5-4-15,1-7 1 16,-5 0-9-16,2-7-2 16,-2 2-15-16,-2-1 5 0,0-1-6 15,-2 2 0 1,2-3-6-16,-2-2-22 0,-2 4-49 16,0-4-119-16,-2 0-92 15,-14-2-334-15</inkml:trace>
  <inkml:trace contextRef="#ctx0" brushRef="#br0" timeOffset="54401.78">25166 12304 1734 0,'0'0'369'16,"0"0"-124"-16,-2 0-146 16,0 4-39-16,-2 8 16 15,-5 8 23-15,-7 12-19 16,3 8-1-16,0-2-4 16,1-2-3-16,8-6-24 15,4-5-18-15,4-9-10 16,5-4-8-16,1 0-12 15,-2-8 9-15,5 0 0 16,1-2 0-16,-1-4-9 16,1-4 8-16,3-4-7 15,-1-6 7-15,1-6-5 16,4-5-3-16,-5-6 0 0,-1 2 0 16,-8-1-8-16,-3 4 8 15,-8 0-9-15,-7 10-5 16,-5 0 10-16,1 6 2 15,-8 6-3-15,1 4 4 16,-4 2-7-16,-3 6-6 16,0 6-76-16,-3 8-163 15,-42 52-330-15</inkml:trace>
  <inkml:trace contextRef="#ctx0" brushRef="#br0" timeOffset="56410.14">24686 13086 1599 0,'-3'0'362'0,"3"-2"-67"16,0 2-124-16,0-2 18 16,3 2-48-16,-3 4-57 15,6 4-37-15,1 8 10 16,2 8-33-16,2 0-12 15,-2-2-11-15,0 1 8 16,0-4-1-16,-5-7-8 0,0 1-8 16,-1-9 7-1,-1-2-8-15,0-1-16 0,-2-2-5 16,4-1-6 0,4-6 4-16,0-9 14 0,7-9-9 15,10-6-31-15,0-2-28 16,2 4 19-16,-3 6 32 15,-6 8 28-15,-2 10 1 16,-3 6 6-16,-4 4 9 16,0 8 9-16,0-2-6 15,5 6-11-15,-6-4-1 16,5 0-6-16,1-4 5 16,-5-4 1-16,1-2 11 15,0 0-10-15,-1-4 16 16,1 0-5-16,-2-4 28 15,-2-2 5-15,1-6 11 0,-3 0-5 16,-2 4 12-16,-2 2-2 16,0 2 7-16,-2 6-19 15,2 0-20-15,0 0-11 16,-2 4-9-16,2 4-3 16,0 4-5-16,0 6 0 15,4 2 8-15,5-4-9 16,-4-6-9-16,2 0 3 15,-1-4-24-15,-2-2-30 16,-4-2-21-16,0-2-27 16,-2 0-92-16,-4-2-44 0,-5 0-211 15,-45-3-270-15</inkml:trace>
  <inkml:trace contextRef="#ctx0" brushRef="#br0" timeOffset="56913.52">23714 12236 1921 0,'0'0'377'0,"0"-2"-140"16,0 2-96-16,0 0-56 15,2 0-32-15,-2-2-34 16,0 2-19-16,2 0-59 16,-2 0-52-16,0 2-45 15,3 4-100-15,4 24-292 16</inkml:trace>
  <inkml:trace contextRef="#ctx0" brushRef="#br0" timeOffset="57263.32">23656 12936 1787 0,'-3'-2'325'0,"3"2"-85"15,0-2-156-15,0 2-48 16,3 0-13-16,0-4-23 15,-3 8-60-15,0-4-61 16,2 2-44-16,4 0-27 16,-1 18-386-16</inkml:trace>
  <inkml:trace contextRef="#ctx0" brushRef="#br0" timeOffset="57694.46">23759 13800 1755 0,'-2'-2'351'16,"2"0"-61"-16,0-2-184 16,0 2-58-16,2-4-10 15,0 4-38-15,0 2-17 16,0-2-65-16,0 4-73 16,3 0-70-16,3 20-148 15</inkml:trace>
  <inkml:trace contextRef="#ctx0" brushRef="#br0" timeOffset="58112.68">23614 14802 521 0,'0'-1'1222'0,"0"1"-972"15,0-3-139-15,4 2-111 16,3-2-25-16,0 3-80 15,2 0-216-15,-3 17-969 16</inkml:trace>
  <inkml:trace contextRef="#ctx0" brushRef="#br0" timeOffset="58578.04">23507 15601 1722 0,'0'-3'372'16,"0"3"-92"-16,0-1-109 16,0-3-103-16,2-2-16 15,1 2-34-15,-1 0-18 0,2 0-36 16,3-1-45-16,-3 5-54 16,5 5-66-16,-6 0-91 15,-6 26-664-15</inkml:trace>
  <inkml:trace contextRef="#ctx0" brushRef="#br0" timeOffset="59025.71">23348 16687 1521 0,'0'0'548'0,"-3"-4"-347"16,3 2-143-16,0-6-58 15,3 0-58-15,0 2-43 16,2 6-38-16,-1-4-32 16,5 4-120-16,1 4-558 15</inkml:trace>
  <inkml:trace contextRef="#ctx0" brushRef="#br0" timeOffset="59360.93">23369 17437 670 0,'-5'0'1367'16,"5"0"-1020"-16,5-4-122 16,-1 2-114-16,2-2-14 0,4 0-40 15,7 0-87 1,-3 4-126-16,-5-4-150 15,7-2-282-15</inkml:trace>
  <inkml:trace contextRef="#ctx0" brushRef="#br0" timeOffset="60652.25">24628 14231 1596 0,'0'-2'279'0,"0"2"-92"16,-3 0-55-16,6 0-37 16,-3 0-32-16,0 2-26 15,4 12-8-15,2 6 31 16,2 8 24-16,-2 4-11 16,-1-2-14-16,1-2-7 15,2-10-13-15,-4-1-15 0,4-12-9 16,-3-1-3-16,-3-4-6 15,4-1 2-15,4-7 1 16,1-9-3-16,6-5-6 16,1-2-12-16,3-4-9 15,-4 2-5-15,1 4-4 16,-7 4-3-16,1 6 20 16,-4 10 4-16,5 6 9 15,1 12 16-15,1 14 23 16,10 10-21-16,-5 0 3 15,2 2-10-15,-2-6-11 16,1-5-1-16,-8-9-41 16,-5-2-145-16,4-6-281 0,-18 8-1074 15</inkml:trace>
  <inkml:trace contextRef="#ctx0" brushRef="#br0" timeOffset="61871.48">24204 17628 1248 0,'-2'2'204'0,"2"2"-54"15,-2 0-66-15,2 0-41 16,0-4 20-16,2 0-4 15,-2 0-8-15,4-4-23 16,-1 0-1-16,4 4 24 16,-3-4 9-16,3 4 11 15,-5 4 4-15,0-4 10 0,0 0-5 16,-2 0 1-16,2 0-5 16,0 0-8-16,3-6-11 15,0 2-20-15,1-4 20 16,3-2-9-16,-2-2 9 15,-3 6-1-15,-1-2-19 16,-1-6-2-16,0 6-5 16,3 2-14-16,-3-6-1 15,2 8-1-15,0 4-4 16,6 4 2-16,1 14 20 16,2 16 11-16,7 16 2 15,-2 8-4-15,4 8-19 16,-6-2-11-16,-3-6 4 15,1-9-10-15,-8-13-5 0,-1-4-1 16,-1-14 1-16,-2-6 0 16,-2-8 1-16,2-4-1 15,-2 0-14-15,2-14 13 16,1-6 1-16,2-8 6 16,4-12-5-16,-3-9 0 15,4-5 0-15,-2 0-1 16,5 0-6-16,3 10 0 15,2 4 4-15,0 18-7 16,-7 8 8-16,-1 6-7 16,-2 4 7-16,3 12-5 0,-2 2 6 15,4 6 2 1,4 8-2-16,-3-2 2 0,1 4-1 16,4-4 1-1,-5 0-2-15,1-4-3 0,-2-4-45 16,-4-6-59-16,0-2-116 15,-3-2-145-15,1-8-136 16,9-24-261-16</inkml:trace>
  <inkml:trace contextRef="#ctx0" brushRef="#br0" timeOffset="62227.18">24844 17517 1132 0,'-5'0'889'0,"5"5"-418"15,-4 3-279-15,0 6-70 0,2 8-49 16,-4 10-40-16,4-2-13 16,4-2-4-16,0-2 10 15,4-4 1-15,0-8-2 16,1-6-2-16,6-4-7 16,1-8 10-16,-2-8 17 15,9-2-5-15,-1-8-5 16,4-4 21-16,-1-10-26 15,-1 8-7-15,-7 2-3 16,-1 4 3-16,-10 12-4 16,-4 6 4-16,-2 4-6 15,-8 4-15-15,-7-3-2 0,-3 12-17 16,-4-3-16 0,0 8-14-16,3-2-20 0,1-2-42 15,7-4-125-15,4-6-343 16,-11 8-538-16</inkml:trace>
  <inkml:trace contextRef="#ctx0" brushRef="#br0" timeOffset="75429.66">10740 13222 1253 0,'0'0'204'0,"-2"-1"-68"0,0-4-1 16,-1 1-48-16,1 0-31 15,0 3 10-15,0 1-11 16,0-3-14-16,-1 3-5 16,1 0-8-16,-1 0-11 15,1 0 17-15,0-1-4 16,2 1 5-16,-2 0 17 16,2 0-5-16,-4 0-5 15,4-3 1-15,0 3-8 16,0 0-5-16,0 0-5 15,0-2-8-15,0 4-4 16,0-2-7-16,0 0 2 16,0 0-8-16,0 3-1 0,0-3-6 15,0 4-11-15,4 7 18 16,0 3 0-16,6 8 2 16,-2 0-2-16,3-1-9 15,5-6 9-15,-3-2 0 16,1 1 1-16,1-6-1 15,-4-2 0-15,-1 2 0 16,-2-4 1-16,1-4-2 16,1 2 2-16,-4-4-2 15,1-2 1-15,-3-4 0 16,1-2 12-16,6-4-4 16,-9 0-7-16,0-4 11 0,0-3-10 15,-4-1 8 1,0 2-1-16,0 4 2 0,0 1-1 15,-4 5 8-15,3 1 2 16,2 5 2-16,-1 0 8 16,2 4-6-16,-2 0-12 15,4 0-12-15,-2 4-19 16,12 9-26-16,3 16 45 16,14 18 6-16,12 18 0 15,5 12-5-15,2 9 0 16,-2 3 17-16,-5-3-2 15,-8-4-16-15,-10-12 1 16,-7-16 3-16,-11-8-4 16,-7-20 2-16,-9-5 11 15,3-8 7-15,-2-8-1 0,-7-4 13 16,-7-7 4-16,-2-7 0 16,-5-10-6-16,-4-3-11 15,1-6 2-15,6-6-19 16,4 0 11-16,4-2-13 15,7 2-6-15,3 4 0 16,10 4-20-16,3-1-1 16,6 5-13-16,6 11-46 15,8 2-85-15,-1 8-79 16,7 2-92-16,26-1-824 16</inkml:trace>
  <inkml:trace contextRef="#ctx0" brushRef="#br0" timeOffset="76424.11">11166 13298 1337 0,'-2'0'361'16,"2"0"-196"-16,-3 0-28 15,6 0-50-15,1 5-57 0,4-1 10 16,-1 4-10-16,3-7-7 15,0 2 7-15,1-3 7 16,3-4 20-16,-3-2 0 16,-2-2 9-16,0-2-21 15,2-6-1-15,-7-1-20 16,4 2 7-16,-6-6-14 16,0 3-7-16,-2 0-2 15,-4 3-7-15,-2 0 11 16,2 5 6-16,-2 2 24 15,-3 4-2-15,5 2-10 16,-2 2 18-16,0 4-46 16,-3 4-2-16,-2 10-15 0,0 9 15 15,2 5-1 1,5 0 0-16,6-5 1 0,4-2-1 16,2-7 0-16,9-4-8 15,0-6 9-15,6-4 8 16,2-4-7-16,4-6 7 15,2-6-2-15,0 0 0 16,0-4-6-16,0 2 1 16,-2-6 5-16,-4-1-4 15,-3-1 4-15,-2 0 4 16,-4-2-4-16,-7 2-6 16,-5-2 1-16,-2 4 12 15,-2 4-12-15,-4 0 12 16,0 8-12-16,-1-2-1 15,3 6 0-15,-3 4 0 0,5-2-1 16,0 2-11 0,0 2 5-16,7 2-28 0,2 8 19 15,9 4 15-15,8 10 0 16,3 4 1-16,0-2 0 16,-2-1 0-16,-9-5 0 15,-3-3-7-15,-10-5 6 16,-3-1-14-16,-4-4 15 15,-5 4 5-15,-6-1-4 16,-1-1 8-16,-7 0-8 16,-2 1-1-16,-4-6-30 15,0 0-94-15,-2-2-119 16,4 2-111-16,-29 8-749 16</inkml:trace>
  <inkml:trace contextRef="#ctx0" brushRef="#br0" timeOffset="77226.32">11128 14241 1507 0,'0'-2'298'15,"2"-2"-136"-15,3 0-3 16,-1-4-18-16,2-4-12 16,8 0-27-16,-1-10-25 15,5 4 11-15,2-4-26 16,2 4-34-16,1 0-14 16,2 1-14-16,-6 8-22 15,-1 0-60-15,-5 8-113 0,-3 7-158 16,-13 38-389-16</inkml:trace>
  <inkml:trace contextRef="#ctx0" brushRef="#br0" timeOffset="77392.99">11170 14404 1689 0,'9'-9'255'0,"0"-9"-90"16,11-9-8-16,9-4-59 15,4-1-59-15,6 2-11 16,-2 2-28-16,1 4-1 16,0 8-124-16,44-10-244 0</inkml:trace>
  <inkml:trace contextRef="#ctx0" brushRef="#br0" timeOffset="78304.36">11395 14698 1720 0,'0'-2'359'0,"0"4"-169"0,1-2-83 16,7 6-80-1,5 10-21-15,10 8 21 0,2 11 9 16,-2 5-21-16,-2-4-9 16,-5-4-6-16,-5-8 0 15,-5-8 0-15,-2-6-7 16,-2-6 7-16,-2-4 15 15,0-4-15-15,-4-10-14 16,0-8-70-16,-3-9 39 16,5-6 3-16,0-2-9 15,0-3-17-15,4 2-7 16,0 2 42-16,3 6 27 16,1 16 6-16,2 6 1 15,7 12 9-15,0 12 8 16,9 8 18-16,3 10-13 0,4 4-13 15,1 0 4-15,-3-1 11 16,0-8-8-16,-5-4 11 16,-4-5-26-16,0-10 34 15,-9-7-14-15,1-2 28 16,-1-13-7-16,-1-2-1 16,2-8-21-16,-1-7 0 15,-4 4-13-15,2 0-8 16,-7 5 1-16,-2 10 1 15,0 6-2-15,0 6-16 16,2 8-11-16,3 6 27 16,1 4 7-16,6 4-7 15,1-4 1-15,-2-5 0 16,-2-3-1-16,0-5 2 16,-5-2 8-16,0-6 1 0,-4 3 29 15,0-5 55-15,0-8 8 16,0-1-19-16,-2-4-24 15,-2-4-21-15,-5 0-22 16,-2 2 6-16,-7 0-22 16,0 6-2-16,1-2-11 15,-6 6-84-15,3 4-49 16,0 6-103-16,6 10-207 16,-6 12-425-16</inkml:trace>
  <inkml:trace contextRef="#ctx0" brushRef="#br0" timeOffset="141860.91">4488 13162 1174 0,'-6'0'511'0,"6"-2"-427"15,-5 2 18-15,5 0 17 16,0-2-23-16,0 0-18 16,0 2-15-16,0-2 3 15,2 2-2-15,-2-1-11 16,0 1-8-16,0 0-11 15,0 1-2-15,0-2-7 0,0 1-11 16,3 0-11-16,-1 1-3 16,6 1 0-16,8 0 0 15,11 0 9-15,2 0-9 16,5 4 1-16,1-6 10 16,1 3-11-16,1-3 6 15,2 0-6-15,1 0 1 16,-3-3 0-16,3-1 0 15,-2 2 0-15,-4-4-1 16,-1 3 0-16,1-10 1 16,-5 3 5-16,4-6-6 15,-2 0 2-15,1-2-2 16,-1-4 0-16,4 2-1 16,1 0 0-16,-3 6-7 0,-2-2-2 15,-4 2 2-15,-4 4 8 16,-8 0 0-16,-1 0-1 15,-4 2 0-15,-1-5 1 16,-1 4 1-16,0-5 0 16,-1 0 0-16,1-3-1 15,0-2 1-15,-6-2 8 16,0 3-7-16,-2-6 5 16,-4-4-6-16,2 4 8 15,-4 0 5-15,0 2-2 16,4 4-6-16,-5-2-5 15,5 0 1-15,-2 2-2 16,-2 4 0-16,2 0 2 0,0 2-1 16,-3-4 9-16,1 2-10 15,-4 4 0-15,2-4 4 16,-5 2-3-16,-6-5-1 16,4 2 6-16,-5 1-6 15,-1-3 0-15,-2 3-5 16,-2-4 5-16,-2 2 7 15,2 4-7-15,-6-2 0 16,0-2 0-16,0 4 1 16,-2-4-1-16,-3 2-1 15,-4-2 1-15,-3 0 1 16,1 2-1-16,-3-2 0 16,1 6 0-16,2-2 0 0,1 2 0 15,-1-2 0-15,0 2 2 16,0-2-1-16,-3 6-1 15,2 0 0-15,-3 0-1 16,-3 2 0-16,0 2 0 16,4 0 1-16,1 2 3 15,5 0-3-15,4 2 1 16,4 0-1-16,2 0 0 16,2 3-10-16,5-1 10 15,-2 3 0-15,1 0 0 16,2 6-1-16,-2 5-5 15,-2 0 6-15,3 6-1 16,-6 4 0-16,3 2 1 16,0 0-1-16,-6 0 1 15,2 2 1-15,0-2-1 0,-2-2 1 16,2 1 1-16,6-4-1 16,1 0 0-16,4 1-1 15,0-2 1-15,7 2-1 16,3 0 2-16,2 2-1 15,10 4 7-15,2 2-7 16,7 1 0-16,5 1 5 16,5-3 3-16,4 3 2 15,4 0 1-15,-2 3-2 16,9-3 2-16,-3 2-3 16,-2-4-7-16,1-2 5 15,-5-4-6-15,-2-4 7 0,-6-6-8 16,2-4 2-16,-3 0 5 15,3-6-6-15,-4 0 0 16,4 1-1-16,-3-5 1 16,2 0 5-16,-4-3-4 15,1-1-1-15,2 2 5 16,1-2-6-16,1-2 6 16,0 1 0-16,2-3 2 15,-2-3-7-15,-3 1 11 16,-3 2-4-16,-3 0 1 15,1 0-3-15,-8 2 3 16,-3 0-3-16,2 0-5 0,-6 2 7 16,2 0-2-16,-2 0 3 15,0 0 1-15,0 0-1 16,0 2 5-16,0-4-7 16,-2 4 5-16,2-2-10 15,0 0-2-15,0 0-21 16,0 0-98-16,0 0-218 15,-12-18-421-15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3:32.212"/>
    </inkml:context>
    <inkml:brush xml:id="br0">
      <inkml:brushProperty name="width" value="0.05292" units="cm"/>
      <inkml:brushProperty name="height" value="0.05292" units="cm"/>
      <inkml:brushProperty name="color" value="#FF0000"/>
    </inkml:brush>
  </inkml:definitions>
  <inkml:trace contextRef="#ctx0" brushRef="#br0">5157 7556 1664 0,'0'0'251'0,"-2"0"-145"15,2 0 25-15,0 0-10 16,0-3-31-16,0 3-21 15,2 0-13-15,-2 0 13 16,0 0 0-16,2 0-17 16,-4 0-2-16,2 0-20 15,0 0-11-15,0 0-11 16,0 0-7-16,0 0-1 0,0 0 0 16,15 4 12-1,-6-4-4-15,7 3 19 0,6-3-9 16,5 0 1-16,6 0-1 15,3-3-1-15,1 2-17 16,5-2 9-16,3 2 4 16,5-1-13-16,-2-5 2 15,10 6 5-15,0-2-6 16,9 3 0-16,2 0-1 16,5 0 1-16,4-1 0 15,2 1-1-15,3-3 0 16,-3 1 0-16,-2 1 0 15,-3-2 0-15,2 3-1 16,-4 0 1-16,-2-1 0 16,1 1-1-16,-6 0 1 0,-8 1 0 15,-3 2 0 1,-5-2-1-16,-15 1 1 0,-6-2 0 16,-6 3 0-16,-12-3-1 15,-5 0 1-15,-1 0 0 16,-3 0-4-16,1 0 4 15,1 0 0-15,0 1 0 16,3 2 0-16,-1-3 0 16,4 1-2-16,-2 2 8 15,4-3-12-15,5 6 7 16,6-5-1-16,10 3 1 16,9 3 1-16,3-3-2 15,6 3 1-15,1-4 0 0,-7-2 0 16,3 2 1-1,2-3-1-15,2 0 0 0,6 0-1 16,0 0-1-16,3 0 0 16,-1 0 1-16,-2 0-1 15,0-3 1-15,-5 2 0 16,0-2-1-16,-3 2 1 16,-2-5 0-16,2 6 1 15,-11-3 0-15,-3 2 0 16,-2 1-1-16,-7 0 8 15,-10 0-8-15,2-3 1 16,-9 3-1-16,-3-1 0 16,-3 1 0-16,1 0 6 15,-3 0-5-15,1 0 17 16,-1 0 2-16,-2 0-1 0,4 0-5 16,-2 0 4-16,1 0-3 15,-3 0 4-15,0 0-10 16,0 0-1-16,2 0 10 15,-2 0-11-15,0 0 7 16,6-3-14-16,1 3 12 16,4-1 8-16,5-2-20 15,-5 3 0-15,2 0 5 16,3-1-5-16,-5 1 0 16,3-2-1-16,-5 2 1 15,-1 0 6-15,-1 0-6 16,-3 0-7-16,-1 0 5 0,-3 0 3 15,0 0-2-15,1 0-5 16,-1 0 6-16,8 2 1 16,-2-2 11-16,5 0-12 15,-1 0 0-15,1 0 0 16,-1 0 0-16,4 0 1 16,-5 0-1-16,-3 0 3 15,1 0 3-15,-4 0-12 16,-1 0 12-16,0 0-3 15,0 0-3-15,3-2 0 16,-5 2 0-16,4 0 1 16,-4 0 0-16,0 0 1 15,0 0 11-15,-4 2-13 0,4-2 1 16,0 0-1 0,0 0 6-16,0-2 6 0,0 2-12 15,0 0 1-15,4 2 0 16,-8-4 1-16,4 2-1 15,0 0 7-15,0 0-7 16,0 0 4-16,0 0-5 16,0 0-1-16,0 0 1 15,0 0-1-15,0 0-9 16,0 0-55-16,-11 3-85 16,-12 4-214-16,-106 11-1040 15</inkml:trace>
  <inkml:trace contextRef="#ctx0" brushRef="#br0" timeOffset="1849.88">5192 6106 1736 0,'-2'-4'214'0,"-2"2"-94"15,-1-1 21-15,2-2-25 16,0 3-35-16,2 2-5 16,1-2-17-16,0 2-23 15,0 2-9-15,0-2-27 16,-2 7-1-16,-9 12 1 16,2 15 2-16,-5 14-2 15,6 12 8-15,-3 10-1 16,1 12-6-1,2 9 6-15,-1-1-5 0,1 0 2 16,-2-1-4-16,6-12 1 16,-1-2 11-16,3-7-6 15,0-10 3-15,4-6-8 16,2-7 6-16,3-8-6 0,4 2 1 16,-2-5-1-16,2-2 6 15,-3-4-6-15,5-4-1 16,-7-2 1-16,3 2 7 15,0 2-8-15,-2-2 0 16,3 2 0-16,-5-2 0 16,1 1 1-16,0-2 7 15,-2 0-8-15,0-4 0 16,1-2 4-16,-3-3-2 16,0-5 4-16,0 2 13 15,2-5-13-15,-2 0 6 16,2 0 6-16,-4-4-16 15,0 0 10-15,0-2-5 0,0-2-1 16,0 2 8-16,0 0-14 16,0 0-35-16,-6-8-101 15,-31-62-332-15</inkml:trace>
  <inkml:trace contextRef="#ctx0" brushRef="#br0" timeOffset="3705.87">5165 6002 1412 0,'2'-5'257'0,"1"1"-98"16,1-4-44-16,3 0 4 16,4-6 28-16,6 0-21 15,6 2-8-15,6-2-20 16,2 2 1-16,3 0-38 0,3 4-8 15,10 0-16-15,12 0-7 16,7 2-3-16,17 2-1 16,19 0-5-16,72-2-9 15,33-4-11-15,21 0 0 16,-55-6 8-16,15-2-8 16,5 4 0-16,3 4-1 15,-2 4 9-15,-4 0-9 16,1 0 0-16,-6 0-7 15,-6-2-7-15,-2 2 2 16,-14-12 6-16,6 0 6 16,-11-4 0-16,-4 5 1 15,-7 2 5-15,-1 1-3 16,-13 3-3-16,-6 1 5 16,-5 6-11-16,-3 3 6 0,-61-4 0 15,0 3 2-15,2-1-1 16,118-12 10-16,-115 12-4 15,54-5-1-15,-7-1 11 16,-4 4-11-16,-9 0-5 16,-4 3 6-16,-1 2-6 15,1 2-1-15,1 3 11 16,1-4-10-16,-3 3 1 16,-1-2-1-16,1-2 0 15,-3-2-1-15,2 0 1 16,1 0-1-16,-4 2 1 15,-3 0-1-15,-2 0 1 0,-2 2 5 16,4 0 6 0,2-2-11-16,2 2 0 0,3-2 7 15,1 2-8-15,1-2 0 16,-1 5 1-16,1-4-1 16,-3 2 1-16,5 1-1 15,-5 1-3-15,3 0 3 16,0-4 1-16,6 6-1 15,3-7 8-15,5 1-8 16,4-2 0-16,0 1 0 16,-1-3 0-16,-2-1 2 15,-2 3-2-15,-4-4-1 16,-3 1-5-16,0 0 12 0,-2-1-5 16,0-4-1-16,3 4 1 15,-8 2-2-15,-1-1 1 16,-3 4-7-16,-1 0 6 15,4-2 0-15,4 0-1 16,-4-2 2-16,-4 2 0 16,-5-2 0-16,-3 0-1 15,2 0 1-15,-1 2 7 16,-1 2-6-16,-11 0-1 16,6 2 0-16,-1 0 0 15,-3 0 0-15,-6-2 2 16,-14-2-2-16,-4 0 1 15,-2 2-1-15,-1 0 0 0,3 2 1 16,2 0 0-16,-4 0-1 16,-5 0 0-16,-9 1 0 15,0-2 1-15,0 5-1 16,0-4 0-16,-2 2 0 16,3 1-12-16,1 0 12 15,7 5 7-15,0-2-7 16,0-2-6-16,-4 2 6 15,2-2 0-15,7 1 0 16,19 4 0-16,13 1 0 16,8 5 0-16,-4-9 0 15,-12-1 9-15,-11-3-9 16,-16-4 6-16,-10 0-7 16,-6 0 2-16,-10-4 4 15,-1 4 13-15,-8-1 6 0,2 1-8 16,-5 0 7-16,1 1-5 15,-1-1-2-15,2 0-5 16,4 7-11-16,-1-1 0 16,-1 2 7-16,6 6-6 15,-3 2 0-15,-2 8-1 16,-2 4-4-16,-2 10 4 16,-3 6 1-16,0 4 8 15,0 16-3-15,4 4 20 16,3 3 2-16,3-1-16 15,-1-10-11-15,3 4-1 16,-1 12 1-16,5 11 46 16,5 1-39-16,2-2 3 0,-4-14-10 15,-11-5 4 1,6-5-5-16,-7 2 9 0,2-4-9 16,1-6 18-16,-10-8-17 15,-2-2 7-15,-7-8-8 16,0 5 6-16,-2-1-5 15,1 0-1-15,-4 0 7 16,3-2-6-16,1-6 0 16,1 0 4-16,-1-2-5 15,-2-4 0-15,3-2 0 16,1-6 7-16,1 0-7 16,0-1-1-16,3 3 1 0,0 2 6 15,2-4-6-15,0 5 0 16,0-2 0-16,2-5 1 15,-2-4-1-15,0-2 1 16,2-6 0-16,-2 0 3 16,2-4-4-16,-2 0-1 15,0 0 1-15,0-2 7 16,0 2-5-16,-2 0-1 16,2 0-1-16,0-2-2 15,-2 2-8-15,-4-4-2 16,-15-6-6-16,-16 0-11 15,-26-6-28-15,-32-2-7 16,-105-14-62-16,-95-6-110 16,-93-2-299-16,78 15-325 15</inkml:trace>
  <inkml:trace contextRef="#ctx0" brushRef="#br0" timeOffset="5299.05">8434 7774 534 0,'-2'-2'1181'0,"2"-2"-1007"15,-3 0-112-15,3-2 25 16,0 0 37-16,0 4 11 16,3-4-10-16,1 2-25 15,6-4-49-15,5 2-6 16,16-2-7-16,11 0 4 15,14 4-20-15,16-2-1 16,13 2 14-16,17 0-17 16,9-4 6-16,76-2 6 15,29 0-2-15,20 2 7 16,-84 4-14-16,-9 2-14 0,-1-2-1 16,3-4-5-16,-5 0 0 15,13 2 6-15,4-3-7 16,-3 8 0-16,11-3 9 15,-9 0-4-15,-1 0-4 16,6 4 16-16,-5 0-9 16,-11-2 1-16,0 4-1 15,-14-4-7-15,2 4 4 16,-4-7-4-16,8 1 7 16,-8 4-8-16,-4 4 17 15,-65-1-16-15,-4-1 13 16,0 0-13-16,54 4 8 0,0-4-8 15,-8 1 20-15,3-3-12 16,-5 0-7-16,-2 0 20 16,2-1-20-16,-5-3 10 15,-3 0-12-15,2-2 0 16,-3-4 0-16,1 2 1 16,1 1-1-16,-1-3 2 15,-1 5 11-15,-2 1-12 16,-2-2-1-16,-4-2 0 15,-3 1-10-15,-2 1 4 16,1-3 5-16,-4 2 0 16,-4 0 1-16,-7-4-8 15,-6 5 5-15,-8-2 3 16,-6 4-2-16,10-2 1 0,2 5-6 16,6 1 7-16,7 0 1 15,0-3 0-15,-9 1 1 16,-4-2 5-16,-5-2-7 15,-2-2-7-15,4 2 7 16,3 2 10-16,9 2-10 16,-5-2-6-16,-6 2 6 15,-8-2 0-15,-4-2 1 16,1 2-1-16,9-2-4 16,0-4 4-16,4 4 1 15,2 0-1-15,-6-2 5 16,-6 4-5-16,-6 0 0 15,-9 2-1-15,-10 0 1 16,-5 0 5-16,-3 2-5 0,-7-2-2 16,0 0 2-16,-2 2 2 15,-2 0 7-15,0-2 4 16,-2 4 10-16,0-2-13 16,0 0 4-16,0 0 2 15,0 0-5-15,0 0-1 16,0 0-4-16,0 0-5 15,0 0 1-15,0 0 4 16,-2 0 0-16,2 0 1 16,2 0 5-16,-2 0-1 15,0 0 2-15,0 0-5 16,0 0-7-16,0 0 11 16,0 0-12-16,0 0 0 0,0 0-2 15,0 0-22 1,0 0-25-16,-14-10-52 0,-11 6-109 15,-25-4-353-15,-200-32-405 16</inkml:trace>
  <inkml:trace contextRef="#ctx0" brushRef="#br0" timeOffset="6913.25">2489 7885 1837 0,'-6'0'246'16,"2"-3"-93"-16,-3-1 29 0,2 4-37 15,5 0-58-15,0 0-16 16,0 0 7-16,3 4-20 15,-6-1-31-15,3 11-25 16,0 12 11-16,0 21 11 16,0 22-9-16,5 15-6 15,2 16-7-15,3 83-2 16,6 35 6-16,2-3-6 16,-15-167 0-16,3-10 0 15,-4 0-1-15,7 36 1 16,-5-9 0-16,-4 0 0 0,0-2 0 15,0-5 10-15,0-8-9 16,3-12-1-16,-1-6 1 16,2-3 0-16,3-3-1 15,2-2 0-15,2-5-1 16,-3-1-5-16,0-7 5 16,1 1 0-16,-3-6 0 15,1-2 0-15,4 0 0 16,-2-2 1-16,5 0-5 15,5 0 5-15,2 4 8 16,8-2-7-16,2 4-1 16,4 4 1-16,12 2 3 0,6 0-3 15,12-4-1-15,15-6 6 16,14-8 5-16,68-6 8 16,42-12 5-16,30 0-18 15,-65 6 14-15,22 0-19 16,12 0-1-16,11 0 1 15,0 0-1-15,4-4-1 16,3-2 1-16,1 0 1 16,-10 9 5-16,2 5-6 15,-2 3-1-15,4 0 1 16,-20 5 0-16,-5-2-8 16,-8-5 8-16,-18-2 1 15,-9-3 1-15,-16-3-1 0,-22 2 10 16,3-1-11-1,-67 8 0-15,-5 2 0 0,-1-2-1 16,46-2 1-16,-11-2 0 16,-19 2 1-16,-15 4-1 15,-16 2 1-15,-17-2-1 16,-7 4-10-16,-11 0-28 16,-9 4-49-16,-16 0-144 15,-143 4-422-15</inkml:trace>
  <inkml:trace contextRef="#ctx0" brushRef="#br0" timeOffset="7708.64">2906 7979 1255 0,'9'-4'528'0,"2"1"-430"0,14-1 13 15,14 1-15-15,15 3 25 16,15 0-10-16,16 0-27 16,13 0-24-16,74 2-10 15,35-1-25-15,47-6 17 16,-58-1-24-1,15-1-10-15,12 4-7 0,9 3 0 16,15-2-1-16,3-7 0 16,-3-2 0-16,-12-1-11 15,-11-6-19-15,-8-3 9 16,-24 10 14-16,-20-2 1 16,-10 5 0-16,-12 8-12 0,-7-2-8 15,-10-2 13-15,-8-2 12 16,-74 4 0-16,-7 1 0 15,-4 1-5-15,36-3 6 16,-18 3-1-16,-18 3 1 16,-11 0 1-16,-14 1 13 15,-5-2 7-15,-6-2 22 16,-4 0 4-16,0 0 16 16,0 0 7-16,0 0-10 15,-2 0-9-15,4 0 0 16,-2 0-7-16,2-6-11 0,9 0-15 15,1-2-3 1,3-2 3-16,-1 4 0 0,-5 4-2 16,-7 0 7-16,-2 2 2 15,-2 2-9-15,6 10-15 16,6 14-1-16,11 16 18 16,4 34 4-16,17 75 1 15,-5 64 1-15,13 69-15 16,-3-93-2-16,4-55-6 15,-8-16-1-15,-30-7-20 16,-18-65-91-16,-11-4-192 16,-90 96-635-16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8:45.575"/>
    </inkml:context>
    <inkml:brush xml:id="br0">
      <inkml:brushProperty name="width" value="0.05292" units="cm"/>
      <inkml:brushProperty name="height" value="0.05292" units="cm"/>
      <inkml:brushProperty name="color" value="#FF0000"/>
    </inkml:brush>
  </inkml:definitions>
  <inkml:trace contextRef="#ctx0" brushRef="#br0">6950 3228 1270 0,'-2'0'383'16,"2"2"-283"-16,-4-4-46 16,-1 2 105-16,3-2-24 15,-1 0-69-15,3 0 0 16,0 0 14-16,0 2-19 16,3 0-17-16,-3 0 4 0,0-2-23 15,2 2-8 1,3 0-17-16,3-2 0 0,13-6 17 15,10-2 8-15,13-4-1 16,16 0 6-16,14-4 11 16,17-2-4-16,12 0-14 15,3-2-4-15,8 0-10 16,0 4-8-16,-5-2-1 16,-4 2 1-16,-9 2 1 15,-9 4-2-15,-14 2 0 16,-15 6 0-16,-14 4-6 15,-15 4-57-15,-17 6-129 16,-17 9-138-16,-73 58-242 0</inkml:trace>
  <inkml:trace contextRef="#ctx0" brushRef="#br0" timeOffset="210.1">7623 3392 1526 0,'0'0'372'0,"9"-3"-293"15,9-1 29-15,20-8 84 16,22-2-69-16,13-4-58 16,18-4-20-16,13-5-6 15,-4-1-3-15,2-2-9 16,-7 4-9-16,2-2-17 16,5 2-1-16,5 2-90 15,7 2-256-15,195-36-631 0</inkml:trace>
  <inkml:trace contextRef="#ctx0" brushRef="#br0" timeOffset="1262.56">17885 3417 1687 0,'0'0'294'16,"0"0"-153"-16,0 0-26 16,0 0 55-16,0 0-41 15,0 0 12-15,3 0-41 16,-3-3-34-16,2 3-15 15,0 0-24-15,-2 0 14 16,4 0-10-16,4 0-10 16,7-1-6-16,12 1-1 15,12-2-4-15,17 0-2 0,11 2-1 16,14 0-7 0,8 2 0-16,9 1 1 0,-3 0-1 15,-3-1-1-15,-10-2 0 16,-8 0-27-16,-16-2-68 15,-17-1-59-15,-9 3-71 16,-16-1-88-16,-14 2-38 16,-54 24-315-16</inkml:trace>
  <inkml:trace contextRef="#ctx0" brushRef="#br0" timeOffset="1487.97">18170 3688 1846 0,'0'0'257'16,"0"-3"-172"-16,1 3 50 0,12-1-16 16,14-2-53-16,15-3-11 15,18-2 7-15,16-4-5 16,4-4-24-16,7 0-3 16,-2 0-12-16,-3-2-18 15,-6 4 0-15,-11 0-19 16,-3 4-113-16,-13 2-350 15,29-8-549-15</inkml:trace>
  <inkml:trace contextRef="#ctx0" brushRef="#br0" timeOffset="2458.09">23890 1744 204 0,'0'0'1402'0,"-2"-2"-1243"0,2 2-80 16,-2 0 112-16,0-2-32 16,-3 0-86-16,3-2 35 15,-3 3-10-15,5 1-23 16,0-3-9-16,0 3-3 16,5 0-8-16,-3-4-4 15,3-6-39-15,8-6-6 16,5-8-6-16,13 0 2 15,9-4 8-15,5 6-9 16,-3 4 11-16,-9 10-3 16,-6 6 4-16,-9 6-13 15,-7 14-7-15,2 14 7 16,-9 20 12-16,-8 23 3 16,-9 15 7-16,-10 6-10 0,-8 6 30 15,-2 0 9-15,6-1-27 16,0-5 0-16,6-6-7 15,5-10-5-15,7-14-11 16,7-12 11-16,2-15-12 16,6-13 1-16,-1-12-1 15,1-6 0-15,4-6 1 16,-2-2-1-16,3-2-24 16,3-6-36-16,1 0-69 15,1-4-189-15,8-12-333 16</inkml:trace>
  <inkml:trace contextRef="#ctx0" brushRef="#br0" timeOffset="2894.96">24071 3016 1825 0,'0'-2'242'16,"-2"-2"-149"-16,2 0 76 15,-3 0-7-15,3 0-49 16,-2 4-31-16,2 4-26 0,-2 0-28 16,-3 4 8-1,0 3 8-15,-1 0-5 16,2 3-17-16,1-8 8 0,3 0-6 15,3-4-7-15,1-2-8 16,0 0-2-16,3 0 16 16,5-2 2-16,0-3-1 15,2 0 3-15,-5-5 0 16,-5 4-4-16,-2 2-2 16,-4 2 0-16,0 0-8 15,-2-1 1-15,-5 3-9 16,-9 0-4-16,0 3-1 15,-4 3 0-15,6-2 0 16,5 0-12-16,7 2-81 16,6-4-371-16,9-18-966 0</inkml:trace>
  <inkml:trace contextRef="#ctx0" brushRef="#br0" timeOffset="10688.01">15758 5163 1454 0,'0'0'499'15,"0"0"-428"-15,-3 0-1 16,3 0 89-16,0 4 9 16,-2-4-48-16,2 0-30 15,2 0-19-15,-2 0-20 16,7 0-21-16,7 0-3 16,12-6 7-16,15 2-10 15,7-2-10-15,10-2-8 16,4-6-1-16,-1 2-5 15,-3 2-1-15,-7 4 0 16,-11 2-8-16,-17 0-18 16,-15 4-48-16,-14 8-113 15,-17 6 92-15,-14 6-16 16,-17 6 4-16,-13 0 102 0,-4-2 6 16,7-1 25-16,1-4 17 15,16-6 26-15,20-8 20 16,12-1 5-16,10-5-22 15,12 1-46-15,10-4-23 16,8-6 13-16,13 3-5 16,9-3-2-16,-1 1-7 15,-1 0 5-15,-3 1-6 16,-6 2-1-16,-5 2-42 16,-4 3-233-16,6 4-290 15</inkml:trace>
  <inkml:trace contextRef="#ctx0" brushRef="#br0" timeOffset="11838.23">17750 5216 1510 0,'0'0'284'0,"0"1"-212"16,0-1-18-16,0 0 63 15,0 0-36-15,0 0-45 16,0 0-15-16,0 0 9 16,2 0 3-16,-2 3 7 0,4-2 19 15,5 2 20-15,3-2-4 16,7-1-4-16,8 2-10 16,2-2-14-16,7-3-14 15,6-1-17-15,3-5-4 16,1 4-6-16,1-3-5 15,-3 1 0-15,-5 0-1 16,-12 2-6-16,-12 5-4 16,-11 0-26-16,-4 5-30 15,-11 4-20-15,-11 4 86 16,-9 5-1-16,-11 1 2 0,-3-2 9 16,3-3 0-1,6-6 10-15,14-2 8 0,9-2 34 16,7-4-22-16,9 0 1 15,2-3-17-15,10-2-17 16,5-1 13-16,14-2-4 16,5-5-5-16,4 1-10 15,-3 1 8-15,-4 1-8 16,-5 3-1-16,-2-3-5 16,-4 6-7-16,-10 4-81 15,-8 0-168-15,-11 14-330 16</inkml:trace>
  <inkml:trace contextRef="#ctx0" brushRef="#br0" timeOffset="14391.39">19711 5202 1291 0,'-1'1'191'16,"1"-1"-191"-16,-2 4-63 16,14 9-93-16</inkml:trace>
  <inkml:trace contextRef="#ctx0" brushRef="#br0" timeOffset="15094.89">20940 5249 1416 0,'0'0'229'0,"-2"0"-122"16,2 0 28-16,0 0 49 0,-2 0-40 15,4 0-27 1,-2 0-21-16,0 0-7 0,4 0-13 16,-3-1-10-16,8-2-13 15,8-3-10-15,12-4-8 16,4 1-19-16,10-2-10 15,1 1-5-15,-2 4 0 16,-3-2-1-16,-4 2-1 16,-6 2-6-16,-9 2-8 15,-2 2-21-15,-11 0-12 16,-5 0-60-16,-7 6-14 16,-10 6 50-16,-9 3 6 0,-16 6-22 15,-5 1 37 1,-2-1 36-16,4-3 15 0,12-8 21 15,14-4 45-15,3-4 2 16,12-2-4-16,4 0-8 16,0-2-34-16,14 0 4 15,3-2 2-15,11-1 4 16,5 0-10-16,2-4-22 16,-6 4-3-16,-2-3-55 15,-3-1-169-15,-8 1-148 16,-11-17-775-16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19:09.517"/>
    </inkml:context>
    <inkml:brush xml:id="br0">
      <inkml:brushProperty name="width" value="0.05292" units="cm"/>
      <inkml:brushProperty name="height" value="0.05292" units="cm"/>
      <inkml:brushProperty name="color" value="#FF0000"/>
    </inkml:brush>
  </inkml:definitions>
  <inkml:trace contextRef="#ctx0" brushRef="#br0">6520 7153 1652 0,'-4'0'541'16,"4"0"-492"-16,0 0-38 0,0 0 70 16,4 0 4-16,-4 0-40 15,4 0 2-15,5-3 17 16,5 3 5-16,8-1-24 15,4-3-21-15,3-5 0 16,8 1-7-16,-2-6-8 16,1 2-2-16,-1-2-7 15,-1 6-15-15,-5 0-87 16,-9 2-108-16,-9 6-84 16,-11 2-175-16,-52 30-866 15</inkml:trace>
  <inkml:trace contextRef="#ctx0" brushRef="#br0" timeOffset="283.44">6497 7339 1617 0,'-2'0'298'0,"2"0"-128"15,2-2-28-15,8-4-65 16,9-2 19-16,8-2-27 16,13-4-2-16,10-6-40 15,5-1-9-15,1 3-1 16,-3 0-4-16,-1 0-1 15,-8 3-3-15,-13 7-8 16,-8 4-1-16,-17 4-12 16,-6 1-8-16,-4 3 20 15,-5 3 29-15,-9 7-7 16,-2 1-10-16,-6 6-4 0,1-7 2 16,4 0-10-1,11-8-6-15,5-4-52 0,3 0-227 16,2-10-1002-16</inkml:trace>
  <inkml:trace contextRef="#ctx0" brushRef="#br0" timeOffset="11410.24">15005 5207 619 0,'0'-1'1089'16,"-3"1"-887"-16,3 0-88 16,0 0 93-16,0-3-19 15,3 3-85-15,-3 0-103 16,0-1-28-16,2 1-151 0,-4 9-395 15</inkml:trace>
  <inkml:trace contextRef="#ctx0" brushRef="#br0" timeOffset="12641.09">15087 6086 1953 0,'0'0'241'15,"0"0"-182"-15,2 0 17 16,-2-2 91-16,2 2-77 16,2 0-54-16,8 0-8 15,3 2 35-15,6 2 0 16,6-2-25-16,4 2-10 0,11 0 1 15,11-2-1 1,10 0-11-16,15-4-16 0,4-3 5 16,3-2 2-16,2-4-8 15,-2-2-1-15,-1-1-5 16,-1-3 5-16,-5-1 1 16,-3 3 0-16,-8-3 1 15,-5-7 8-15,-8 3-9 16,-8-2 0-16,-7-2 1 15,-8 0-1-15,-11-4 0 16,-4 0 2-16,-10 0-1 16,-4 0 0-16,-4 4 11 15,-4-3 9-15,-3 6 0 16,-1 1-6-16,2-2-8 16,-3-1 2-16,-5 1-7 0,7 0-2 15,-2-2 6 1,0 2-5-16,-2 2-1 15,-1 4-2-15,-1-2-10 0,-8 0 6 16,-1 0-3-16,-10 2 2 16,-6 0 6-16,-7 2-6 15,-6-1 5-15,-3 8-13 16,-6 0 2-16,-5 9 4 16,-9 9-2-16,-8 3-7 15,-6 8 11-15,-10 6 1 16,-9 8 5-16,-2 4 1 15,-5 6 0-15,3 4 1 0,5 0-2 16,6 1-5-16,13-2 6 16,11 0 0-1,19-3 0-15,17-4-1 0,13-6-13 16,21-4-20-16,14 0-67 16,21-3-65-16,15-2-92 15,18 0-20-15,154 16-68 16</inkml:trace>
  <inkml:trace contextRef="#ctx0" brushRef="#br0" timeOffset="13875.06">15201 7758 1883 0,'2'2'351'0,"-2"-4"-254"16,0 2-41-16,2 0 110 16,-2-2-29-16,7 0-82 15,6-2-28-15,14 2 2 16,15-2-1-16,16 2-4 16,13 0-3-16,16-2-13 0,9 0 1 15,14-2-8 1,65-16 1-16,11-12-1 0,5-10 11 15,-66 8-12-15,-70 20 0 16,-1-1-15-16,-1-1 6 16,45-14 3-16,-6-1 0 15,-7 0 6-15,-14 1-6 16,-16-2 0-16,-13 2-2 16,-13 0-2-16,-12-4 10 15,-15 1 0-15,-9-5 0 16,-11-1 0-16,-11-1 0 15,-9 7 11-15,-6 3-11 16,-10 8-11-16,-13 8 4 16,-13 4 2-16,-18 12-23 15,-80 12-14-15,-38 8-18 0,-29-2 21 16,75-12-9 0,3 4 3-16,5 6 31 0,-8 0 8 15,12 12-4-15,20 1 8 16,7 11-5-16,77-16 7 15,1-1 2-15,5 4 4 16,-36 25-6-16,24 0 7 16,27-2-7-16,30-1-10 15,27-9-12-15,21-7 22 16,22-2-69-16,14-12-33 16,12-6 5-16,14-11-101 15,167-27-185-15</inkml:trace>
  <inkml:trace contextRef="#ctx0" brushRef="#br0" timeOffset="15072.22">15114 8620 1102 0,'2'0'499'16,"2"2"-448"-16,8 0-18 16,3 0 74-16,8 0-11 15,1 1-11-15,7-3 10 16,3 1 11-16,6 2-11 0,-1-2-28 15,6-2-10-15,4-2 0 16,2-1-7-16,5-2-16 16,2-2-4-16,9 4-22 15,0-2 25-15,9 0-27 16,-1-4 1-16,-1-2 7 16,0-6-8-16,-8-4 0 15,-10-2-5-15,-2-2 5 16,-10-2-6-16,-8-4 13 15,-5 2-5-15,-7-2 1 16,-11-4 9-16,-5 1 6 16,-10-1 6-16,-6 0-9 15,-9 0 10-15,-3 2-7 16,-9-4-1-16,-7 0 4 16,-4-4-26-16,-5-2 2 0,-5-2-3 15,-4 3-1-15,-4 10-21 16,-9 0 7-16,-5 11 14 15,-7 4 0-15,-6 12-8 16,-9 10-27-16,-12 8 10 16,-75 29 8-16,-20 22-18 15,-1 15 21-15,72-21 15 16,71-23-6-16,3-2 6 16,6 4 6-16,-45 34-5 15,15 3-1-15,17 0-1 16,25-4-5-16,23-7-6 15,23-10-23-15,28-10-92 16,26-11-73-16,23-10-86 0,183-9-483 16</inkml:trace>
  <inkml:trace contextRef="#ctx0" brushRef="#br0" timeOffset="19826.55">3626 9906 1536 0,'-2'0'237'0,"2"0"-157"16,-3 0 58-16,3 0 27 15,0-5-44-15,3 4-13 16,1-3-3-16,-2 2-21 16,0-2-18-16,0 1-21 15,8 2 0-15,-1-5-12 16,6 0-4-16,12-3-17 15,8-2-11-15,8 0 0 0,3 4 5 16,2-5-6-16,-3 6 0 16,-6-1-1-16,-15 2-19 15,-8 2-11-15,-11 3-7 16,-8 3 4-16,-3 2 25 16,-8 3 9-16,-3 2 21 15,-10 7-12-15,-2 1-3 16,-4-4 0-16,6-2-5 15,4-4-1-15,8 0-29 16,5-6-85-16,10 0-145 16,10-2-209-16,41-16-407 15</inkml:trace>
  <inkml:trace contextRef="#ctx0" brushRef="#br0" timeOffset="20751.59">6474 9850 1514 0,'0'-3'265'0,"-3"2"-56"15,3-2 4-15,0 2-17 16,-3-1-52-16,6-1-37 15,-3 2-35-15,0 1-44 16,3-4-16-16,8 0-6 16,1-3-5-16,11 0 0 15,6-7 6-15,4 1-7 16,7 0 0-16,3-1-9 16,-1 1 9-16,-4 1-16 15,-3 4-1-15,-12 2-2 16,-7 2-20-16,-10 4-9 15,-8 2 12-15,-10 4-21 0,-3 0 55 16,-12 6 2-16,-2 2 2 16,-8 4 4-16,1 0 1 15,5-4 1-15,11-2-8 16,5-3-5-16,9-5-81 16,16 0-203-16,28 0-191 15</inkml:trace>
  <inkml:trace contextRef="#ctx0" brushRef="#br0" timeOffset="21647.75">9163 9765 1762 0,'0'0'380'0,"0"0"-172"15,0-2-38-15,0-1 11 0,2 0-73 16,-2 2-9-16,0 1-43 16,2 0-26-16,0 0-29 15,0-3 0-15,7-1 1 16,5 0-1-16,3-6 0 16,10 4-1-16,0-4 0 15,6-2 0-15,1 0-1 16,-1-4 0-16,0 0 1 15,-4 2-2-15,-2-2 1 16,-11 8 0-16,-7 4-14 16,-9 4-18-16,-11 6-39 0,-9 4 70 15,-16 10 2 1,-13 6 1-16,-9 2-1 0,3 3 0 16,-1-6-21-1,0 1-153-15,10 0-309 0,-70 31-429 16</inkml:trace>
  <inkml:trace contextRef="#ctx0" brushRef="#br0" timeOffset="27249.11">23015 5963 1167 0,'0'0'213'0,"0"0"-142"0,0 0 20 16,0 0 50 0,0 0-31-16,0 3-44 0,0-3-21 15,0 0-34-15,2 0-11 16,2 4-21-16,1 3-172 16,-10 4-1099-16</inkml:trace>
  <inkml:trace contextRef="#ctx0" brushRef="#br0" timeOffset="30553.2">2352 15779 40 0,'0'0'1330'15,"0"0"-1195"-15,2 0-39 16,-2 0 47-16,2 0-50 16,4-2 3-16,3 2 4 15,3-2-20-15,3-6-5 16,7-2 13-16,8-4-32 0,5-2-8 15,6-2-2-15,7-8-8 16,4-2-17-16,-4 2-8 16,2-2-13-16,-6 7 0 15,-7 6-16-15,-12 11-22 16,-9 4-20-16,-9 5 8 16,-9 13 26-16,-12 5-10 15,-10 7-5-15,-13-4-15 16,-9-2 54-16,-8-2 7 15,-8-4 5-15,2 0 2 16,4-6 10-16,5-2 9 16,18 0 6-16,6-4 21 15,12 0 6-15,8-6 9 16,7-4-8-16,2 2-38 0,3-4-29 16,10 0-1-16,8-8 0 15,8-2 0-15,11 2 1 16,0 0-27-16,1 2-72 15,-3 6-41-15,-3-2-68 16,37-6-298-16</inkml:trace>
  <inkml:trace contextRef="#ctx0" brushRef="#br0" timeOffset="32429.44">3050 14851 1209 0,'3'0'173'16,"0"0"-68"-16,3 0 43 16,1-4-37-16,4 0-28 15,5-2-1-15,1-6-2 16,3 3-28-16,1-5-16 16,0 2 12-16,0-2-6 15,-5-1-9-15,1 2-3 16,-5-1 29-16,-4 6-4 15,-5 4-31-15,-3 4-3 0,-5 8-3 16,-4 10-18 0,-9 9-6-16,-6 10-27 0,-10 12 18 15,1-1 15-15,0-2 21 16,-1-6 20-16,7-10 1 16,9-12-21-16,10-8 16 15,5-10-26-15,6-6-11 16,5-12-6-16,10-8-3 15,11-14-18-15,11 0-53 16,2-4-19-16,3 6 29 16,0 4 38-16,-5-1 14 15,-9 11 12-15,-9 8 5 16,-10 10-27-16,-8 12-1 16,-10 10 11-16,-4 6 18 15,-3 5 18-15,-5 5-12 0,3-6-5 16,-1 6 7-16,-2-10-8 15,10-4-57-15,0-6-90 16,6-6-396-16</inkml:trace>
  <inkml:trace contextRef="#ctx0" brushRef="#br0" timeOffset="34839.93">5608 15093 1368 0,'-2'0'489'16,"2"0"-408"-16,0-2 36 15,0 2 39-15,0-2-77 16,0 2 1-16,0-2 8 15,0 2-11-15,0 0-22 16,2 0-25-16,4-4 5 16,2-2-1-16,3 2-2 15,1-2-2-15,-4 4-9 16,1-2-12-16,3 4 9 16,-4 0-2-16,3-4 2 0,1 4-6 15,5-2 5 1,2 2-11-16,7 0-5 0,8 0 5 15,-1 0-5-15,9 2-1 16,5-2 1-16,4 4-1 16,0-8 2-16,5 0-2 15,2-2 1-15,0-4-1 16,3-2 0-16,3-6 0 16,7-4 1-16,0-8 8 15,8-2-7-15,-4-4 4 16,-13 0-6-16,-4 1 2 15,-16 3-2-15,-11 6 0 16,-6-2 0-16,-11 0 1 0,-3 0 6 16,-7-8-6-1,-4-2 5-15,0-4-5 0,-4-4 9 16,-5-4 8-16,1 2-3 16,-2-1-14-16,-1 3 8 15,-7 2 1-15,3 2 1 16,-6 8-2-16,-1-4 12 15,-4 6-12-15,-3 4 1 16,-7-7 5-16,-2 3 0 16,-2-4-15-16,-5 2 1 15,-1 0 7-15,-4-2-1 16,0 6-7-16,-2-2 0 0,3 8 0 16,0 10 1-16,-2 4 6 15,-3 4-7-15,3 6 1 16,2 2 4-16,0 8-5 15,2 2 1-15,5 4 0 16,2 4 0-16,4 2 7 16,3 4-8-16,-1 2 0 15,5-2 0-15,-6 2 7 16,-1 1-5-16,1 0-2 16,-4 2 2-16,2-4-2 15,3 4 7-15,-1 3-7 16,3 0-1-16,3 4 0 15,7-2 0-15,0 4 1 0,4 0-1 16,-2 0-6 0,5 2 7-16,6 11 0 0,3 3 0 15,12 2 0-15,5 6-1 16,11-2-5-16,7 5-4 16,9-5 2-16,8-4-2 15,4-8 2-15,6-8 1 16,-2-6 6-16,12-8 0 15,3-6-8-15,10-8-15 16,11-8-34-16,4-6-43 16,11-10-100-16,-5-2-169 15,143-34-316-15</inkml:trace>
  <inkml:trace contextRef="#ctx0" brushRef="#br0" timeOffset="37839.57">9888 14971 1297 0,'0'0'219'16,"4"0"-159"-16,-4 0 4 15,0 0-28-15,0 0-22 16,0 0 8-16,0 0 11 15,0 2 14-15,-4-2 1 16,4 2 0-16,0-6-5 16,0 4 13-16,0 0-10 15,0 0 2-15,0 0 11 16,0 0 8-16,0 0-20 16,0 0-4-16,0 0-11 15,0 0-1-15,0 0-2 0,0 0-7 16,0 0-2-16,0 0-11 15,0 0 3-15,0 0 1 16,0 0-2-16,0 0 16 16,0 0-3-16,0 0-14 15,0 0-9-15,10-4-1 16,1-4 1-16,0 0 0 16,0 2 7-16,0 0-2 15,5-2-5-15,-3-4 14 16,3-2-3-16,2-2 0 15,0-3 10-15,1 0 5 16,-3 5-10-16,-3 2-11 16,-1 2-6-16,-6 6 1 15,-3 4-1-15,-6 5-11 16,-3 9 4-16,-6 11-26 0,-5 9-12 16,-3 0 30-16,-5 0 15 15,3-6 19-15,2-6 3 16,4-4 5-16,3-8 17 15,9-6-2-15,4 0-6 16,0-8-9-16,4-2-17 16,2-10-10-16,13-10 0 15,0-8 0-15,12-6-6 16,4-4-14-16,-2-4-1 16,0 3 20-16,1 9 0 0,-8 10-11 15,-11 10-81 1,-8 10-5-16,-5 10 41 0,-6 12 29 15,-3 11-38-15,-3 5-86 16,-11 5 7-16,6 2 25 16,-3-3-39-16,-34 44-424 15</inkml:trace>
  <inkml:trace contextRef="#ctx0" brushRef="#br0" timeOffset="38737.44">10145 15931 1582 0,'-4'0'301'16,"2"5"-130"-16,-1-5 20 0,0 0 4 15,1 0-54-15,4-5-41 16,1 1-26-16,-3 4-10 15,5-8 17-15,-1 2-13 16,3-7-28-16,4 0-16 16,0-1 2-16,0-4-19 15,7-2 1-15,2 0-8 16,2-2 2-16,-1 4-2 16,-6 4-5-16,-1 10-9 15,-6 4-7-15,-3 10 3 16,-5 6 8-16,-2 16-19 15,-7 4-25-15,-7 4 6 0,-1-4 30 16,-2 0 18-16,1-5 0 16,3-13 7-16,1-8 5 15,10-6-4-15,-1-4 2 16,10-8-10-16,4-6-5 16,4-14 4-16,8-8 1 15,6-9-1-15,4 5-14 16,0 0-4-16,2 0 14 15,-1 14 5-15,-9 4 1 16,-9 8-1-16,-3 10-6 16,-7 12 6-16,-2 6-1 15,-2 4 1-15,-6 4-51 16,-3-4-87-16,1 0-106 0,-15 4-231 16</inkml:trace>
  <inkml:trace contextRef="#ctx0" brushRef="#br0" timeOffset="52112.92">9533 2424 635 0,'-3'0'517'0,"3"0"-402"16,0 0 17-16,0 0 0 0,-2 0-31 15,2 0-17-15,0 0-33 16,-2 0-14-16,2 0-10 16,0-2 3-16,0 4 12 15,0-2 9-15,0 0 24 16,0 0-6-16,0 0-10 16,0 0-1-16,-5 0-10 15,5 0-7-15,0 0-7 16,0 0 8-16,5 0 2 15,-5 0 5-15,0 0-1 16,0 0 5-16,0 0-8 16,0 0-5-16,0 0-11 15,0 0-22-15,0 0 7 0,0 0-5 16,0 0-9-16,0 0 1 16,0 0 0-16,0 0-1 15,0 0-4-15,0 0 4 16,0 0 0-16,0 0 0 15,0 0 0-15,0 0 0 16,0 0-1-16,0 0-4 16,0 0-14-16,0 0-92 15,0 0-102-15,2 10-69 16,-4 2-2-16,-25 14-748 16</inkml:trace>
  <inkml:trace contextRef="#ctx0" brushRef="#br0" timeOffset="52382.1">9483 2456 1239 0,'0'0'464'0,"0"-2"-389"16,0 2-3-16,2 0 55 16,-2-4-52-16,0 4-49 0,0 0-5 15,0 0-16 1,0 0-5-16,0 0-85 0,5 4-227 16,-10 4-577-16</inkml:trace>
  <inkml:trace contextRef="#ctx0" brushRef="#br0" timeOffset="53463.34">9533 2364 1150 0,'-3'-2'295'0,"1"2"-163"16,-5-2-6-16,0 0 8 15,3-4-23-15,0 4-5 16,-1 0 13-16,3 2-29 0,0 0-2 16,0 0 5-16,2-2-37 15,-2 4-8-15,2-4 6 16,0 2-5-1,0 0-2-15,0 0-13 0,0 0-10 16,0-2-3-16,0 2-7 16,0 0-2-16,0 0-2 15,0 0-8-15,-3 0 7 16,3 0-9-16,3 2 0 16,-3-4-1-16,2 4-1 15,0-4-19-15,5 2-9 16,5 0 30-16,15-2 21 15,7 2-9-15,11 0-11 16,3-2 1-16,4 0-1 0,8 0 5 16,-2-6-6-16,0 2 0 15,-2-6 8-15,-5 0 2 16,-2-4-9-16,-5 1 12 16,1 0-2-16,-5 2-1 15,-7 4-4-15,-10 3-6 16,-10 2 0-16,-9 4-10 15,-6 1-29-15,-4 2 1 16,-13 3-11-16,-7-1-74 16,-17 9 0-16,-9 3 37 15,-2-1 34-15,-4 2 35 16,-2-2 16-16,2-4 1 16,4 2 2-16,3-2-1 0,12 2 11 15,9-6-5-15,8 0 4 16,10-4-2-16,10-2 3 15,4-2-12-15,10 0-15 16,10-2 15-16,16 0 7 16,13-2 7-16,11-6 32 15,8 2 14-15,3-6-18 16,-2 2-6-16,3 0-6 16,-3-2-9-16,-6 2-6 15,-5 1-1-15,-16 2-4 16,-10 3-10-16,-21 3 0 15,-8 3-12-15,-8 3 12 16,-9-3 12-16,-13 2 13 0,-9-2-14 16,-13 4-10-1,-3 4 7-15,-2-2 2 0,4 0 22 16,9-2 4-16,10 2 0 16,10-2-9-16,7-4-6 15,10 0-8-15,2 0-13 16,6-2-20-16,10 0 9 15,7-2 11-15,14 0 8 16,10-2-8-16,9-1-51 16,-1 4-114-16,6 5-158 15,76 12-396-15</inkml:trace>
  <inkml:trace contextRef="#ctx0" brushRef="#br0" timeOffset="55076.5">14176 3890 1536 0,'0'0'201'16,"0"0"-115"-16,-2-2 10 0,2 2 78 15,2-2-45 1,-2 2-36-16,2-2-14 0,-2 2 7 16,5-2-19-16,-5 2-16 15,2 0-7-15,2-4-23 16,7 0 12-16,5 2 19 16,11-2-10-16,2 2-12 15,2 4-4-15,4 0-1 16,3 2-5-16,0 8 8 15,3-2-2-15,1 8-2 16,-5 4-5-16,2 0-4 16,-6 4-4-16,-4-2-11 15,2 2 11-15,-3-1-10 16,-3-2 5-16,-2 1-6 0,-3-2 0 16,-3-1-1-16,-3-6 2 15,-1 0 9-15,-2-1-10 16,-4-7 13-16,-2 0-2 15,-1-3-10-15,-2 2 13 16,0-2-8-16,3 0 6 16,-3-2 0-16,-1-2-6 15,-1 0-6-15,3 0 0 16,-3-2 6-16,0 2-4 16,0 0 13-16,0 0-14 15,3-2 5-15,-3 2 0 16,0-2-6-16,0 0-1 15,-3 2-39-15,3 0-28 0,-3 2-130 16,-3-2-304 0,-47 2-403-16</inkml:trace>
  <inkml:trace contextRef="#ctx0" brushRef="#br0" timeOffset="55754.49">14708 4385 373 0,'-2'0'1266'0,"2"0"-1082"16,0 0-113-16,0 0 109 15,0 0-2-15,0 0-58 16,0 0-37-16,0 0 20 16,0-2-8-16,0 4-8 15,2-2-27-15,-2 0-15 16,2 0-15-16,1 0-11 16,5 2-1-16,6 2 6 15,-1 0-7-15,5 2-1 16,2 0-5-16,-4-2-4 15,2-2 4-15,-5 1-5 16,-4-2-5-16,0-1 10 16,0 0-5-16,-5 0-5 0,3-1 8 15,1-4-3-15,2-5 3 16,-1-2 5-16,1-8 1 16,2-8-3-16,-3-6-3 15,-3-2 0-15,4-4-3 16,-4 6 0-16,-1-2-5 15,-3 6 5-15,2 4 2 16,-2 3-7-16,-2 5 1 16,2 4 10-16,2 2-12 15,-4 2 6-15,1 0-4 16,-1 6 4-16,0 2 0 16,-1 2-5-16,2 0 0 0,-2 0 9 15,2 0-9-15,-1 0 5 16,-1 0 6-1,1 0-12-15,0 0 0 0,0 0 1 16,0 0 0-16,0 0 1 16,0 0-2-16,0 0 0 15,0 0-9-15,0 0-34 16,0 0-61-16,0 0-121 16,0 0-331-16,21 40-57 15</inkml:trace>
  <inkml:trace contextRef="#ctx0" brushRef="#br0" timeOffset="56581.31">16941 3986 1368 0,'-3'-6'305'15,"1"4"-146"-15,0-6 15 16,2 2 28-16,0 4-44 0,0 0-26 16,0 2-41-16,2 0-19 15,-2 0-13-15,5 4-35 16,8 2-9-16,12 6 36 15,10 10 0-15,12 4-11 16,4 6-23-16,5 5-1 16,0-1 16-16,1 0-14 15,-3-4-17-15,-3-4 11 16,-9-4-12-16,-7-6 6 16,-7-8-5-16,-12 0-1 15,-5-6 0-15,-3 0-1 16,-8-4 1-16,2 0-30 15,-4 0-18-15,2 0-20 16,-4 2-32-16,2-2-35 16,-2 0-36-16,-1 2-128 0,-28-4-354 15</inkml:trace>
  <inkml:trace contextRef="#ctx0" brushRef="#br0" timeOffset="59406.17">17351 4602 307 0,'-4'0'867'0,"2"0"-749"16,-8 0-62-16,3 0-8 16,1 0 33-16,-7 2-57 15,8 0-12-15,-2 0 1 16,1 0 10-16,4-2 26 15,-1 0-13-15,3 0-10 16,0 0-8-16,0 0 7 16,0-2 4-16,3 2 1 0,-3 0 18 15,2-2 19 1,0 2 5-16,0 0-10 0,2 0 38 16,-1-2-20-16,-1 0-19 15,2 2-7-15,6 0 15 16,0 0 6-16,3-2-19 15,6-2 2-15,-1-2-32 16,5 0-8-16,4 0-17 16,5-4 5-16,1-1 0 15,-4 0 0-15,0-1-5 16,-4-2 0-16,-5 0 5 16,0-4-6-16,-9 1 9 15,-4 2-8-15,-1-2 29 16,-4-1 11-16,-2 4 11 15,-2-4-4-15,-2 2-6 0,0-2-12 16,1 0-10 0,1 0 2-16,2 2 7 0,0 2-11 15,2-2-15-15,1 6-3 16,-1 0-9-16,2 6-32 16,-2 0-8-16,0 2-46 15,1 0-71-15,-6 2-92 16,3 0-203-16,-22 2-265 15</inkml:trace>
  <inkml:trace contextRef="#ctx0" brushRef="#br0" timeOffset="60402.8">10441 4259 1486 0,'-2'-2'193'0,"0"2"-67"0,-3-2 36 16,5 0 0-1,-2 0-43-15,2 0-34 0,2 0 4 16,-2 0 13-16,3 2-11 15,-1-2-49-15,0 2-22 16,2 0-20-16,12 2-1 16,7 2 1-16,19 0 21 15,12 0-20-15,12-4-1 16,7 0 0-16,-1-4-27 16,-1 0-48-16,-2 2-64 15,-9-2-29-15,-6-4-44 16,-4 4-16-16,33 0-111 15</inkml:trace>
  <inkml:trace contextRef="#ctx0" brushRef="#br0" timeOffset="60596.57">10807 4416 1697 0,'-7'0'252'0,"5"1"-141"16,-7-1 2-16,9-1-34 15,7-2-79-15,6-1-18 16,9 2 18-16,14-6 1 16,9 0-1-16,3-2-141 15,4-4-109-15,48-26-636 0</inkml:trace>
  <inkml:trace contextRef="#ctx0" brushRef="#br0" timeOffset="60749.58">11137 4345 1792 0,'-2'0'553'0,"2"-2"-514"15,0 0-39-15,6 0-1 16,8 4-11-16,11 0-210 16,50-16-683-16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0:25.818"/>
    </inkml:context>
    <inkml:brush xml:id="br0">
      <inkml:brushProperty name="width" value="0.05292" units="cm"/>
      <inkml:brushProperty name="height" value="0.05292" units="cm"/>
      <inkml:brushProperty name="color" value="#FF0000"/>
    </inkml:brush>
  </inkml:definitions>
  <inkml:trace contextRef="#ctx0" brushRef="#br0">6231 4965 1496 0,'0'0'201'0,"0"0"-117"0,-2-2 60 15,2 4-6-15,-4-2-49 16,4 0-28-16,0 0 16 16,0 0-16-16,0 0 4 15,4 0-8-15,-4-2 3 16,2 2-5-16,-2-2-2 16,0 0 1-16,0 2-26 15,4-2-10-15,3 0 0 16,3 0-1-16,15-6 4 15,6 2-8-15,6-6-5 16,13 2-7-16,2 2 14 16,-2-5-9-16,2 8-6 15,-8-1 0-15,-7 3-6 0,-11 6-22 16,-10 1-68 0,-8 3-29-16,-10 6 31 0,-7 1 17 15,-9 6 17-15,-13 0 18 16,-4 4 23-16,-10-2 19 15,-2 2 4-15,1 0 23 16,-1 0-1-16,5-2 5 16,6-8 7-16,11 0 37 15,13-10-14-15,6-2-16 16,8-2-16-16,6-4-29 16,5 0 0-16,11-8 6 15,12 2-5-15,8-4 7 16,3 2-7-16,-1-2-1 15,-2 6 0-15,-5 2-7 0,-7-2 6 16,-10 4-10-16,-7 4 11 16,-7 0-8-16,-11 0-2 15,3 4 10-15,-7 0 0 16,-2 2 0-16,-1 4 8 16,-6 2-8-16,0 0-2 15,3 2-4-15,2-2-43 16,6 4-85-16,3 4-62 15,11 6-179-15,29 45-681 16</inkml:trace>
  <inkml:trace contextRef="#ctx0" brushRef="#br0" timeOffset="1216.2">10580 4774 139 0,'0'0'485'0,"-2"-4"-485"0</inkml:trace>
  <inkml:trace contextRef="#ctx0" brushRef="#br0" timeOffset="2445.92">10588 4805 205 0,'0'0'891'15,"0"0"-741"-15,-2 0-70 0,2 0 28 16,0 0 34 0,-2 0-47-16,2 0-22 0,2 0 29 15,-2 1-1-15,0-1-25 16,0 0 4-16,-2 0 10 16,4-1-11-16,-2 1 5 15,0 0-4-15,0 0-20 16,0 0-30-16,0 0-17 15,11 0-12-15,3-3-1 16,13 1 1-16,10 0 8 16,8-4-9-16,4 2-1 15,-2-2 0-15,0 4 1 16,-8 0 0-16,-2 0 1 16,-9 0-1-16,-6 2 0 15,-10-2 0-15,-3 2-65 0,-9 0-14 16,-2 2-1-1,-9 4 16-15,-7 5 31 0,-9 3 9 16,-11 4 17-16,-4 0 7 16,4 0 2-16,2-9 26 15,7 1 37-15,9-3 5 16,9-3 10-16,9-2-16 16,2-2-26-16,2 0-17 15,4-2-11-15,8-2-4 16,6-4 0-16,11-2-4 15,3-2 8-15,-5 3-10 16,2 1 0-16,-5 1 0 16,-8 3 0-16,-5 1 0 15,-1 3 0-15,-10 0 0 16,-2 0 0-16,0 0 1 0,-2 3 14 16,-3-2 12-16,-2 2 5 15,-1 4 19-15,-8 0-14 16,-2 3-8-16,2-1 2 15,6-2-1-15,7-5-12 16,1-1-9-16,2-2-7 16,0 1-1-16,2 0-1 15,1 0-6-15,-3 0 5 16,2-2-10-16,0 2 10 16,0 0 0-16,2 0-1 15,-3 0 2-15,-1 0 0 16,0 0 0-16,4 0 6 15,-4 2-5-15,0-2 0 0,0-2 6 16,0 2-1-16,-4 2-5 16,4-2 5-16,0 0-5 15,0 1 8-15,4-1-8 16,-8 0-1-16,4 0 0 16,0-1 1-16,0 1 4 15,0 0-4-15,0 0 0 16,0 0 0-16,0 0-1 15,0 0 1-15,0 0 0 16,0 0-1-16,0 0 0 16,0 0 0-16,0 0-10 15,0 0 1-15,-9 12-2 0,7-6 10 16,-1-1-8-16,1-2 8 16,0-2 1-16,2-1 0 15,0 0 0-15,0 0 4 16,0 0-4-16,0-1 1 15,0 1 0-15,0 1 0 16,0-1 0-16,0 0 5 16,0 0-4-16,0 0 4 15,0 0-6-15,0 0 1 16,0 0 14-16,0 0 2 16,0 0 1-16,0 0-2 15,0 0 5-15,0 0 2 16,0 0-11-16,0 0 1 15,0 0 1-15,0 0-14 16,0 0 0-16,0 0 0 0,0 0-17 16,0 0-11-16,0 0-25 15,0 0-37-15,0 0-88 16,-18-8-161-16,3 7-141 16,-45 2-435-16</inkml:trace>
  <inkml:trace contextRef="#ctx0" brushRef="#br0" timeOffset="5616.29">10196 10688 1424 0,'-2'0'246'16,"2"0"-147"-16,-2 0 57 16,2-2-39-16,0 2-3 15,0 0-12-15,0-2-30 16,0 2-45-16,0 0 71 15,2 0-19-15,-2-2-17 0,0 4-19 16,2-2 2-16,-2 0-18 16,0 0 24-16,-2 0-16 15,2-2-5-15,0 4-8 16,2-2-8-16,-2 0-4 16,0 0 1-16,0 0-4 15,2-2 4-15,-4 2 4 16,2 0 0-16,2 0-3 15,6-4-11-15,0 0 13 16,7-1-7-16,6-4-6 16,-1 3-1-16,9 0 0 15,-2-5 0-15,6 6 0 16,-1 1 0-16,-3 0-9 16,-8 2-6-16,-1-2-9 15,-11 1-3-15,-5 3 13 0,0 0-4 16,-4 3 17-16,-4-3 0 15,4 0 0-15,-2 4 1 16,2-8-1-16,-2 8 1 16,2-4-1-16,-2 0 1 15,2 2 0-15,-2-4 6 16,4 2-6-16,-2 0 0 16,0 0-17-16,2 0-94 15,2 4-72-15,2-1-28 16,2 8-1-16,10 3-100 15,51 6-63-15</inkml:trace>
  <inkml:trace contextRef="#ctx0" brushRef="#br0" timeOffset="6463.03">10896 10650 1596 0,'0'0'352'0,"0"-2"-151"16,0 0-4-16,0-2-10 15,0 2-35-15,2 2-34 0,-2 0-44 16,0-3-40 0,2 3-13-16,-2 0-15 0,0 0 0 15,0 0-5-15,0 0-1 16,0 0-5-16,2 0-1 15,-2 0-6-15,1 0 1 16,3 0 5-16,-1 0 5 16,-3 0-1-16,0 0 2 15,0 0-8-15,-3 3-22 16,-8-3-79-16,-10 2-65 16,-7 4-14-16,-12 0 58 15,-2 2 83-15,-8 6 27 16,0-2 20-16,2 2 1 15,-1 2 0-15,3-2 0 16,2 4 10-16,3-4-10 0,14-4 36 16,12-4 13-1,11-4 10-15,6-2-25 16,11 0-34-16,13-2 6 0,10-4-6 16,11-4-1-16,6-6 6 15,1 0-5-15,2 0 5 16,-3 0 7-16,-2 0 2 15,-6 1 20-15,-5 4-7 16,-11 3-5-16,-9 0-13 16,-5 3-4-16,-10 4 2 15,-2-2 8-15,-3 3 35 16,0 0 27-16,-3 3-1 16,-2-3-23-16,3 1-21 0,-4-1-9 15,-5 5-12 1,-1 1-7-16,-1-3-5 0,-2 1-1 15,10-1 1-15,5-1-7 16,0-2-2-16,2 0-23 16,-2-2-25-16,2-1-22 15,8 3-14-15,-2 0 45 16,5 0-2-16,3 0-22 16,0-1 6-16,-5 1 23 15,-6 0 10-15,-3 0 26 16,-4 0 7-16,-1 1 27 15,-1 2 29-15,-5 1 16 16,-2 3-12-16,-12 0-24 16,4 1 7-16,-2 2-16 15,8-4-11-15,6-4-16 0,5 0 0 16,4-2-62-16,2 2-109 16,6 4-24-16,32 16-163 15</inkml:trace>
  <inkml:trace contextRef="#ctx0" brushRef="#br0" timeOffset="10149.79">20256 10633 1538 0,'0'0'297'16,"0"0"-121"-16,0-1-44 15,0 1 16-15,0 0-13 16,0 0-16-16,0 0-22 16,0-3-14-16,0 3-35 15,0-1-12-15,0-1 37 0,2 2-7 16,-2 0-18-16,0 0-27 16,2 0 17-16,-2 0-17 15,0 0-5-15,0 0-7 16,0 0-8-16,0 0 0 15,3 0-1-15,-3 0-1 16,4 0-8-16,8 0 8 16,1 0 0-16,9 2 0 15,3-2 1-15,2 0 1 16,-1 1-1-16,3-1-1 0,4-1-1 16,3 1-5-1,0 0 6-15,4 0-11 0,2 0 0 16,9 1 6-1,-1 2 5-15,-1 1 0 0,4-3-1 16,-8-1-4-16,-7 0 6 16,-3 3 0-16,-2-3-5 15,3 0 5-15,-1 0-1 16,4 0 1-16,3 0 0 16,-4 0-1-16,-3 0 1 15,-4 0 0-15,-8 0 0 16,-1-4 0-16,0 1 0 15,3-1 0-15,6 1 0 16,0 1 1-16,5-4-1 16,-2 2-1-16,-3 0-14 0,2 2 8 15,-4-5-1 1,7-1 1-16,2-2 5 0,-1 2 2 16,1-6-1-16,-4 4 1 15,0-6-1-15,-1 2 1 16,2 0 0-16,1 0 0 15,-3 4 0-15,-6-2 0 16,0 0 1-16,-8-2-1 16,2 0 1-16,-5-4-1 15,-1-2 6-15,-1-4 1 16,1-2-7-16,3-2 0 16,-3 0-1-16,-1-1 1 15,1 6-1-15,-1-4 1 0,-3 1-1 16,2 2-9-1,-1-3 9-15,-4-2-1 16,1 1 1-16,-6-4-8 0,6 0-3 16,-9 2 12-16,-6-8-23 15,2 2 10-15,-4-2 13 16,-3-6-2-16,-8 1-3 16,-1 1 4-16,-6-4 1 15,-1 2 0-15,-6 0-1 16,-3 2-7-16,-4 5-7 15,0 4-3-15,-5 1 8 16,-1 3 8-16,-8 0-17 16,-9 2-2-16,-3 3-9 15,-13 0-21-15,0 2 24 0,-6 0-2 16,-2 4 19-16,0-2-4 16,5 6 14-16,-1 2 0 15,4 2 9-15,4 4-9 16,4 4 8-16,-4 2-7 15,5 6 4-15,1 2-4 16,-5 4-1 0,3 4 0-16,-4 4 8 0,1 0-7 15,-1 10 6-15,0 0 2 16,11 2 12-16,2 6 6 16,15 5-3-16,8-1-23 15,4 10 5-15,11 2-5 16,-2 4 5-16,5 4-5 0,1 2-1 15,7-2 2-15,6-1 5 16,5-3 2-16,4-2 2 16,5-4-2-16,1-2-3 15,4-2-6-15,5-3-1 16,4-5 0-16,6-2-6 16,4-2 7-16,2-6 6 15,5-4 7-15,0-6-11 16,-3-8 7-16,4 0 7 15,-4-8 1-15,1 0-7 16,-7-2 1-16,0-2-10 16,-7 2-1-16,0 0 1 15,-8 0 0-15,-3-2 0 16,-9 0 0-16,-2 0-1 16,0 4 0-16,0-4 1 0,0 0 5 15,0 0-6-15,0 0 0 16,0-4 0-16,0 4-1 15,0 0 0-15,0 0-22 16,0 0-74-16,2 6-109 16,-2 2-157-16,-31 22-370 15</inkml:trace>
  <inkml:trace contextRef="#ctx0" brushRef="#br0" timeOffset="11271.66">8164 13128 1641 0,'-2'0'215'0,"2"0"-188"16,0 0-27-16,2 2-12 15,0 4 2-15,8 8-74 16,-4 4-122-16,21 32-384 16</inkml:trace>
  <inkml:trace contextRef="#ctx0" brushRef="#br0" timeOffset="17839.14">17774 12701 1130 0,'0'-2'501'0,"-3"2"-293"15,3-2-26-15,3 0-43 16,-3 2-4-16,0 0-25 16,0 0-14-16,3-2-62 15,-3 2 44-15,0-4-1 16,0 4-10-16,0 0-17 16,0 0-22-16,0 0 1 15,4 0-5-15,-8 0-8 0,8 0-2 16,-4 0-1-16,0 0-2 15,0 0-2-15,2-2-3 16,0 2-5-16,5 2 8 16,4-2-7-16,11 4 13 15,1-2-2-15,6 0-5 16,2 2 2-16,0-2-9 16,5 0-1-16,1 2 1 15,6 0 0-15,1 2 10 16,0-2-4-16,4-2-5 15,-4-2 3-15,-1-2-5 16,1-2 0-16,-1-4 2 16,3 0-2-16,1-2 1 15,0-4-1-15,-2 0 0 0,1 0 1 16,-3-2 0 0,-3-2 5-16,-5 0-6 0,-1-2 0 15,-3-2 1 1,0 0 8-16,0-2-9 0,-4-1-1 15,0 1 1-15,-10 2 0 16,-1-2 0-16,-3-2 0 16,-5-2 0-16,-2-8 5 15,-2 2-5-15,-4-4 0 16,0 0-1-16,-2-6 1 16,-4 0 0-16,-2-1 0 15,0-1 0-15,-7 4 0 16,1-2 0-16,-1 2 0 0,-6-2 0 15,1-2 1-15,-4 2-1 16,2-1-5-16,-10 1 4 16,1 2 0-16,-4 0-11 15,-7 2-6-15,-1 4-9 16,-7 2 14-16,0 4 13 16,0 5-9-16,-1 4 9 15,0 3 0-15,2 6 0 16,-2-1-10-16,-3 8-20 15,3 2 12-15,-2 3 10 16,4 3 8-16,1 1-2 16,6 0 2-16,-3 3-2 0,3 2 2 15,3 0-1 1,-2 4-3-16,3-1 4 0,5 2 0 16,4 0 1-16,0 0-1 15,7 4-6-15,-5 2 6 16,3 2-6-16,1 2 5 15,0-2 1-15,4 2-1 16,-1-2 1-16,5-2 0 16,-2 2 0-16,5 2 1 15,-2 7-1-15,3 3 1 16,-3 8 10-16,3 6-10 16,3 6 0-16,1 0 17 15,2 2-12-15,2-1 6 16,6-4-10-16,2 0-1 15,-1-9 1-15,3-6 10 0,1-4-3 16,6-4 0-16,-5 0-3 16,2-2 0-16,3-2 0 15,-1 4-6-15,1-8 6 16,1 2-5-16,-1-4 5 16,1 1 1-16,1-6 1 15,3 1 2-15,2 0-9 16,3-1 1-16,3-1 5 15,-5-2-5-15,2 2-1 16,-5-2 7-16,0-2-7 16,-3 2 0-16,-3 0 0 15,5-4 0-15,-5 4 1 16,1-2-2-16,1-2 1 16,1 2 1-16,0 0-2 0,2 0 11 15,-5 2-10-15,-2-2 0 16,-2-4 0-16,-5-2-1 15,1 2 1-15,-1-2 5 16,3 0-5-16,-2 0 8 16,-1 0-1-16,0 0-7 15,3-2 5-15,-3 0-4 16,-1 2 4-16,-3-2-5 16,-3 0 5-16,3 0 6 15,0 0-3-15,3 0-2 16,-3 0 4-16,-3 0-10 15,3 0 13-15,0 0-7 16,0 0-1-16,0 0 2 16,0 0-7-16,0 0 13 0,0 0-1 15,0 0-11-15,0 0 8 16,0 0 1-16,0 0-5 16,0 0 6-16,0 0-6 15,0 0-6-15,0 0 11 16,0 0-10-16,0 0 7 15,0 0-7-15,0 0-1 16,0 0 6-16,0 0-4 16,0 0 4-16,0 0-5 15,0 0 8-15,0 0 0 16,0 0-8-16,0 0 10 0,0 0 1 16,0 0 0-16,0 0-6 15,0 0 1-15,0 0-6 16,0 0 0-16,0 0 5 15,0 0-5-15,0 0 0 16,0 0-1-16,0 0-1 16,0 0 1-16,0 0 0 15,0 0 0-15,0 0-1 16,0 0 0-16,0 0 1 16,0 0 0-16,0 0 0 15,0 0-1-15,0 0 0 16,0 0-6-16,0 0-2 15,0 0-3-15,0 0 6 16,0 0-12-16,0 0-2 0,0 0-7 16,0 0-24-1,0 0-10-15,-11 0-34 0,9 0-47 16,-4 6-140-16,-8 6-57 16,-11 2-174-16,-66 32-859 15</inkml:trace>
  <inkml:trace contextRef="#ctx0" brushRef="#br0" timeOffset="21882.32">10312 14869 591 0,'-2'0'44'0,"2"0"-37"15,-2-4-7-15,2 4 15 16,0-4 56-16,0 2-25 16,0-2 10-16,0 1 11 15,-2 2 1-15,2 1 4 16,-3-4 36-16,3 4-14 16,0 0-29-16,0 0-38 15,0 0-17-15,0 0 10 16,0 0 5-16,0 0 13 0,0 0-13 15,0 0-16-15,-2 0 3 16,0 0-11-16,2 0 7 16,-2 0-8-16,0 0-5 15,0 0 4-15,-1 0-5 16,3 0-1-16,-3 0-12 16,3 0 19-16,0 0 0 15,0-4 0-15,0 4 0 16,-4 0 0-16,2-2 0 15,0 2-2-15,2-2 1 16,-2 2-47-16,-1-2-7 16,1 2-61-16,2 0 20 15,-2 0 57-15,2 0 38 16,0 0 1-16,0 0 46 0,0 0 4 16,-2 0 13-1,2 0-27-15,0 0-36 0,-2 0-23 16,2 2-70-16,0 2-53 15,0 0-31-15,-2 8-325 16</inkml:trace>
  <inkml:trace contextRef="#ctx0" brushRef="#br0" timeOffset="25846.05">11124 12814 1508 0,'0'-3'335'0,"0"3"-149"16,2-4-9-16,-2 2-6 16,0-2-47-16,-2 4-67 15,4-2-30-15,-4 2-21 16,4 0-6-16,-2 0-10 16,0 0-41-16,2 2-54 15,-4 0-75-15,0 2-123 16,-16 17-214-16</inkml:trace>
  <inkml:trace contextRef="#ctx0" brushRef="#br0" timeOffset="27511.15">10332 11482 1487 0,'0'0'336'0,"0"0"-151"15,0-4-47-15,0 0 36 16,0 2-11-16,0 0-28 15,0 0-30-15,0 2-36 16,0-2-16-16,0 0 2 0,0 2-25 16,0-2-1-1,0 2-8-15,0 0-8 0,0 0 1 16,0 0-8-16,0 0 3 16,0 0-8-16,0 0 0 15,0 0 0-15,-2 0 7 16,4 0-8-16,-4 0-1 15,2 0 1-15,0 0-2 16,0 0 2-16,0 0 0 16,0 0-1-16,0 0 1 15,-12 6-1-15,6-2 0 16,-3 6 0-16,-4 2 0 0,0 2 1 31,2 4 0-31,3-2 0 0,4 2-1 0,2 0-10 16,4 2 6-16,0-4 4 15,6 0-10-15,0-2-19 16,-1-4 6-16,4-2 0 16,-2 1 12-16,2-4 1 15,-3 1 11-15,9 1-1 16,-7 2-1-16,2-3-4 16,-1-2 5-16,0 5 1 15,-2-4 0-15,0 2-2 16,0 0 2-16,-1 5-1 15,-2-2-4-15,-6 5 5 0,0 1 1 16,-10 2 0 0,-3 10 5-16,-7 2-5 15,-7 0 0-15,1 0 0 0,1-6 6 16,3-8-4-16,9-6 5 16,1-2-8-16,5-6 0 15,1 0-9-15,2-8-36 16,1-6-147-16,3-6-158 15,3-10-145-15,18-56-387 16</inkml:trace>
  <inkml:trace contextRef="#ctx0" brushRef="#br0" timeOffset="27708.23">10295 11490 1563 0,'6'-16'306'0,"3"2"-123"0,13-16-26 16,5-6-11-16,11-4-26 16,2 4-56-16,1 1-38 15,-4 5-26-15,-6 4-53 16,-2 6-154-16,-5 6-151 16,10-4-797-16</inkml:trace>
  <inkml:trace contextRef="#ctx0" brushRef="#br0" timeOffset="28051.52">10767 11269 1531 0,'-2'-2'462'15,"2"0"-291"-15,-5-6 9 16,5 6 12-16,-2 0 6 16,0 2-90-16,4 2-52 15,-4 8-34-15,2 14-22 16,-3 16 51-16,-1 21 6 16,4 11-27-16,0 4-11 0,0 0-2 15,4 3-10 1,-1 1-1-16,-1 2-6 0,0 2 0 15,-2-8-26-15,0-8-28 16,-2-15-37-16,2-16 5 16,0-12-77-16,0-7-70 15,-2-4-74-15,-5 0-206 16</inkml:trace>
  <inkml:trace contextRef="#ctx0" brushRef="#br0" timeOffset="28543.25">11008 11482 1811 0,'-5'0'302'0,"5"0"-214"16,-5-2-20-16,4 2 22 16,-2 2-36-16,-4 2-39 15,-1 4-15-15,-1 6 1 16,-5 0 7-16,8 2 5 16,1 0-2-16,1-6 2 15,6 4-5-15,2-4 2 16,3 2-4-16,6 0 9 15,1 4-7-15,2-4-2 16,1 1 0-16,-2-2 3 0,1 3 13 16,5 1 17-16,-6-1 3 15,1 1 12-15,-5-2-7 16,-3 5-13-16,0-2-8 16,-2 0-2-16,1 4-14 15,-7 0-1-15,-2 0-3 16,-5-4-5-16,0-2-1 15,-2-2 7-15,-2-2-7 16,-5 0-36-16,-3-6-54 16,-6-4-69-16,2-10-108 0,-43-38-262 15</inkml:trace>
  <inkml:trace contextRef="#ctx0" brushRef="#br0" timeOffset="28723.24">11106 11372 1746 0,'24'-22'282'15,"3"0"-139"-15,24-19 14 16,9-1-38-16,-6 0-35 16,-3 8-68-16,-2 0-16 15,-4 6-115-15,-8 4-137 16,19-18-321-16</inkml:trace>
  <inkml:trace contextRef="#ctx0" brushRef="#br0" timeOffset="35921.26">10260 11207 1344 0,'0'-2'607'0,"0"0"-508"16,-2-2-61-16,4 4 43 16,-4-2 58-16,2 4-29 15,-2-2-32-15,2 2-5 16,-2-2-14-16,2 2-22 15,2 4-13-15,0 10 15 16,4 12 45-16,2 16-4 16,3 14-32-16,-1 17 6 0,-4 5 18 15,-4 8-33-15,-2-1-23 16,0-5-7-16,0-12 11 16,2-12-20-16,1-12 0 15,-3-14 0-15,4-12 0 16,-4-8-8-16,2-10 7 15,0-2-10-15,2-2-5 16,2-2-2-16,2-4-1 16,8 0 19-16,4-6 1 15,9 2 0-15,0-2 0 16,-2 2-1-16,2-2 0 16,0 2-11-16,-3-2-11 15,3-4-1-15,-2-2 8 0,-7 4 3 16,-2-4 11-16,-7 2-11 15,-4 2 10-15,-3 2 2 16,-6-4 0-16,0-2 0 16,-3 4 8-16,1-1-7 15,0 6 10-15,-1 2 2 16,2 5 17-16,1 2 0 16,-2 4-15-16,2 4-7 15,4 19 1-15,2 16 34 16,3 18-16-16,4 13-15 15,4 6-12-15,8-6 0 0,-5-8 0 16,4-6-20 0,-6-18-38-16,-1-13-83 0,-5-11-203 15,-20-22-377-15</inkml:trace>
  <inkml:trace contextRef="#ctx0" brushRef="#br0" timeOffset="36486.33">10223 11247 1925 0,'-2'-2'279'0,"2"2"-168"16,0 0 60-16,-2 0 37 16,2 0-67-16,0 2-58 15,-3 6-43-15,1 15 16 16,0 14-11-16,2 16 1 16,2 11 1-16,5 8-17 15,7 0-5-15,3 2-4 16,-1-3-20-16,3-7-1 15,-3-8-6-15,-1-14 5 16,4-12-19-16,-6-12-7 16,1-10 3-16,1-8 11 15,5-8 2-15,7-8 10 16,4-6-1-16,-2-6-10 0,5-6-1 16,-3 4-2-16,-9-2 4 15,0 6 1-15,-6 1 2 16,-7 3 8-16,-7 8 0 15,-2 4 1-15,0 6 0 16,-2 7-1-16,-1 0 14 16,3 16-4-16,3 10 14 15,3 10-6-15,4 12-11 16,3-8-7-16,7-1 0 16,-3-4-1-16,4-8-9 15,-1-4-28-15,-7-7-47 16,0-8-151-16,-3-4-226 15,2-32-191-15</inkml:trace>
  <inkml:trace contextRef="#ctx0" brushRef="#br0" timeOffset="37272.65">10994 11113 502 0,'-2'-2'1266'0,"-1"0"-1041"16,1-4-110-16,0 0 44 15,2 0-15-15,-2 0-33 16,2 0-27-16,0 4-4 16,0 0 5-16,0 2-22 15,0 0-25-15,0 0-10 16,4 4-8-16,6 6 23 0,3 6 19 15,2 8-19-15,1 8-10 16,0 10 6-16,-3 10 6 16,-2 12-13-16,-7 9-11 15,-2 5-5-15,-2-2-6 16,-2-2-9-16,2-12-1 16,0-14 0-16,8-13-7 15,-2-17 5-15,-2-7 2 16,3-7 0-16,-3-1-14 15,0-6 2-15,4-1 12 16,7-7 8-16,1-1 0 16,7-8-2-16,0-1-6 15,2-1 0-15,0 7 1 16,-2-4-1-16,0 5 0 16,-3 4-7-16,-2-4-10 0,-2 2 5 15,-4-2 3 1,-2-4 2-16,-1 2-5 0,-3-4 11 15,-6 2-5-15,-2-2 6 16,-4 4 0-16,2 4 2 16,-1 4 11-16,3 6 11 15,-1 2 2-15,0 2-8 16,3 14-17-16,0 16 25 16,6 12-5-16,5 10-15 15,6 0-6-15,8-1 0 16,4 1-8-16,2-4-7 15,-4 2-42-15,-2 0-96 0,-8 10-326 16,-10 105-349-16</inkml:trace>
  <inkml:trace contextRef="#ctx0" brushRef="#br0" timeOffset="37816.16">10875 11171 1606 0,'0'-8'285'15,"0"4"-150"-15,0-4 24 16,0-4 2-16,0 6-20 15,0 2-9-15,-3 4-44 16,3-2-16-16,0 2-1 16,0-2-7-16,3 4-4 0,-3 2-28 15,12 18-26-15,8 22 55 16,9 22-8-16,7 18-28 16,-7 5 2-1,2-5-20-15,-3-10-7 0,5-10-1 16,-8-14-8-16,2-14 8 15,-4-11-14-15,-1-15 6 16,-6-6 3-16,2-7 6 16,-3-4 0-16,3-5 0 15,-3-2-30-15,-1-4-66 16,-7-3-143-16,-20-27-330 16</inkml:trace>
  <inkml:trace contextRef="#ctx0" brushRef="#br0" timeOffset="38836.21">10187 11342 79 0,'0'-3'1120'16,"0"0"-880"-16,-2-10-100 0,4 8-26 15,-2-2 7-15,0 1-13 16,2 6-13-16,-4-2-20 16,2 4-8-16,2 4-16 15,1 4 3-15,8 16 38 16,2 19-23-16,8 17-24 15,6 12-8-15,2 6-1 16,-6 5-16-16,6-9-1 16,-2-10-11-16,-6-12-8 15,-4-20 0-15,1-14 0 16,-9-8 5-16,3-8-4 16,0-14 14-16,-1-6 6 15,8-8-11-15,1-8-8 0,-3 2-1 16,-1 4 1-16,-5 2-1 15,-4 3 7-15,-3 2-8 16,1 2 1-16,-1 2 7 16,-1 1-8-16,-3-1 0 15,2 1-1-15,-2 0 1 16,0 2-1-16,0 4 1 16,0 4 0-16,0 0 6 15,-2 4 12-15,2 6 0 16,2 4 0-16,-2 14 30 15,4 7-1-15,-2 5-25 16,3-4-8-16,-1-6 10 16,5-2-5-16,-2-2-4 15,-3-2-14-15,3-4 5 16,-3-2-6-16,1-2-9 0,-3-4-64 16,-2-2-142-16,0 2-101 15,-13-2-360-15</inkml:trace>
  <inkml:trace contextRef="#ctx0" brushRef="#br0" timeOffset="41117.62">11280 11941 1288 0,'0'-2'321'16,"0"2"-152"-16,0 0-56 0,0-2 11 16,2 2-4-16,-4 0-13 15,2-2-5-15,0 2-12 16,0 0 4-16,2-2 20 16,-2 2-16-16,0 0-22 15,0 0-10-15,0 0-9 16,0-2-12-16,0 2-9 15,2 0-10-15,-2-4-7 16,0 4-1-16,0 0-6 16,0 0 5-16,0-2-7 15,0 2 4-15,0 0-1 16,0 0 1-16,0 2 1 16,0-2-6-16,0 0 3 0,0 0-2 15,0 0 1 1,0 0-10-16,0 0 7 0,0 0 1 15,0 0-8-15,0 0 5 16,0 0 1-16,0 0-6 16,0 0 6-16,0 0-7 15,0 0 1-15,0 0 0 16,0 0 0-16,0 0 7 16,0 0-7-16,0 0 0 15,0 0 5-15,0 0-5 16,0 0 7-16,0 0-7 15,0 0 0-15,0 0 7 16,0 0-7-16,0 0 6 16,0 0-6-16,0 0 0 15,0 0 0-15,0 0 5 0,0 0-6 16,0 0 1 0,0 0 0-16,0 0 6 0,0 0-7 15,0 0 1-15,0 0 7 16,0 0-7-16,0 0-1 15,0 0 2-15,0 0 5 16,0 0-7-16,0 0 2 16,0 0-2-16,0 0 0 15,0 0 0-15,0 0-2 16,0 0 1-16,0 0-6 16,0 0-2-16,0 0-27 15,0 0-57-15,0 0-93 16,-2 12-303-16,6 8-78 0</inkml:trace>
  <inkml:trace contextRef="#ctx0" brushRef="#br0" timeOffset="41503.12">11340 11937 1773 0,'0'0'316'0,"0"2"-161"16,-3-2-32-16,3 0 33 15,0-2 4-15,3 0-58 16,-3 2-43-16,2-2-26 16,-2 0-15-16,0 2-18 15,4 0-13-15,-2-4-54 16,1 4-94-16,-1 0-43 0,0 0-84 15,-2 6-330-15</inkml:trace>
  <inkml:trace contextRef="#ctx0" brushRef="#br0" timeOffset="41764.4">11373 11979 1921 0,'0'0'318'0,"-2"0"-186"0,2 0-28 15,0 0 52-15,0 0-54 16,0 0-60-16,0 0-42 15,2 0-32-15,-2 2-105 16,5-2-121-16,12 8-228 16</inkml:trace>
  <inkml:trace contextRef="#ctx0" brushRef="#br0" timeOffset="44666.2">14766 11141 763 0,'0'0'240'16,"0"0"-170"-16,0 0 2 16,0 0 32-16,3 0-44 15,-1 0-15-15,-2-2-32 0,0 2 13 16,0 0-14 0,0 0-12-16,0 0-1 0,0 0 0 15,0 0 0-15,0 0 1 16,0 0 1-16,-2 2 9 15,2-4 5-15,0 2 3 16,0-2 3-16,0 2-21 16,0-2-25-16,0 2-113 15,-7 0-580-15</inkml:trace>
  <inkml:trace contextRef="#ctx0" brushRef="#br0" timeOffset="45567.85">14833 11137 1321 0,'-2'-4'275'16,"2"2"-131"-16,-2-4-32 0,0-2 29 15,-1 2-10-15,1 2-32 16,0 2-27-16,2 2 1 16,-3-2-5-16,-1 2-11 15,4 0 24-15,-5 0-12 16,3 0-14-16,0 0-11 15,-4 2 2-15,-1 2-11 16,-5 2-4-16,-3 10 2 16,-1 8 14-16,-3 10-11 15,0 8-9-15,0 8-12 16,3 5-3-16,4-4 3 16,8-4-15-16,7-7-12 15,10-2 11-15,6-8 1 0,4 2-20 16,8-8 14-16,0-8 0 15,-2-4 0-15,2-6-2 16,1-8 8 0,-8-4 0-16,3-6 0 0,-2-8 0 15,-6-4 15-15,6-8-6 16,-9-8-8-16,-3-6 19 16,-3-6-4-16,-2-4-2 15,-5-5 1-15,-3 3 0 16,-8 0-3-16,-7 8 1 15,-1 10 10-15,1 8 7 16,-6 10-15-16,4 8-2 0,-3 4-13 16,1 6 2-16,-2 4-2 15,1 11-1-15,-4 4-37 16,8 10-68-16,-5 12-160 16,-18 95-387-16</inkml:trace>
  <inkml:trace contextRef="#ctx0" brushRef="#br0" timeOffset="47325.17">15087 11540 238 0,'-2'-4'2041'0,"2"4"-1672"15,0-6-221-15,2 4-61 16,0 0 3-16,0-2-33 0,-2 2-40 16,2 2-17-1,-2 0-1-15,0 2-15 0,0-2-44 16,0 4-99-16,0 0-222 16,-13 24-304-16</inkml:trace>
  <inkml:trace contextRef="#ctx0" brushRef="#br0" timeOffset="47461.95">15128 11512 2098 0,'0'-2'329'0,"0"2"-224"0,0 0-105 15,-8 2-14-15,-56 14-457 0</inkml:trace>
  <inkml:trace contextRef="#ctx0" brushRef="#br0" timeOffset="49289.62">10430 12685 1662 0,'0'0'300'0,"0"-2"-142"16,0 2 13-16,0-2-30 16,-2 2-11-16,2 0-41 15,-2 2-50-15,0 4-39 16,2 8 1-16,-4 12 21 0,1 10 7 15,-4 2-11 1,3 0-17-16,-1-6 22 0,3-5-4 16,2-8-17-16,2-2-2 15,3-9 0-15,9 2 0 16,-2-2-9-16,17-6 8 16,3-4-5-16,10-6 5 15,7-6-12-15,-7-3-5 16,1 2-26-16,-10-7 16 15,-2 0-7-15,-4-3 14 16,-7 4 20-16,-4 0 1 16,-10 5 1-16,-4 4 7 15,-4 2 1-15,-2 4 0 16,-5 2 31-16,5 4-8 0,-1 0-7 16,-4 4 20-1,1 8-15-15,-6 4 2 0,5 10-14 16,7 8-1-16,2 1-16 15,2 1-2-15,7-4-5 16,0 2-38-16,-2-4-74 16,-1 0-121-16,-2-4-103 15,3 10-564-15</inkml:trace>
  <inkml:trace contextRef="#ctx0" brushRef="#br0" timeOffset="49593.07">11066 12575 2047 0,'0'6'314'0,"-2"6"-188"16,-5 16 13-16,4 8-4 16,1 12-30-16,0 6-52 15,-3 6-25-15,3-3-17 16,0 1-11-16,0-6-11 16,2-8-49-16,0-4-79 0,0-4-128 15,0-8-69-15,-14 14-324 16</inkml:trace>
  <inkml:trace contextRef="#ctx0" brushRef="#br0" timeOffset="50035.57">11395 12763 1946 0,'-5'16'372'0,"-1"8"-215"16,2 20-37-16,-1 9-10 16,5-3 1-16,3-6-59 15,3-8-37-15,9-12-15 16,1-10 6-16,7-4-6 15,0-12 11-15,10-8-2 16,2-6-9-16,3-8 0 16,2-6-2-16,-5-2-7 15,-6 5 2-15,-4 6 7 16,-14 9 1-16,-4 5 1 16,-7 7 5-16,0 7 4 0,-2 7 7 15,2 9 31 1,2 6-17-16,-2 5-25 0,0-4-6 15,0-4-1-15,0 0-65 16,-4-2-101-16,-4 0-203 16,-40 18-531-16</inkml:trace>
  <inkml:trace contextRef="#ctx0" brushRef="#br0" timeOffset="51076.34">11800 12709 1669 0,'0'-2'308'0,"-2"2"-125"16,-2-6 0-16,-3 0 3 15,1-4-32-15,-1 0-62 16,-7-4-35-16,6 0-8 16,-6 0-1-16,-4-2-13 15,-2 2-10-15,-1-2-4 16,-4-5-9-16,0 6-1 0,3-3 1 16,-1 0-2-16,8 1 1 15,-1 4-2-15,7 0 1 16,3 5-4-16,-1 2 3 15,3 5-3-15,-1-6-5 16,5 5 10-16,-3 0-5 16,3 2 0-16,3 0-5 15,-3 0 10-15,0-2-10 16,0 2 7-16,3-1-7 16,-3 1 11-16,2 0-3 0,-2 0-1 15,0 0-8 1,-2 0 1-16,2 1-2 0,0-1 1 15,0 2 0-15,0-2-1 16,0 0 1-16,-3-2 0 16,3 2 0-16,3 0 0 15,-6 0 1-15,3 0-1 16,0 0-1-16,0 0-5 16,0 2 5-16,0-2-11 15,0 0 4-15,0-2 7 16,0 2 1-16,0 0-9 15,0 0-2-15,0 0 10 16,-15-4-5-16,8 3-6 16,1-2 6-16,0 3-3 15,0 3 9-15,2 1 2 0,-1-3 8 16,-1 3-2-16,6-2-8 16,0-2-1-16,2 0 0 15,2 0-8-15,3 0 9 16,-1 0 3-16,6 0-2 15,1 0 8-15,1-2-8 16,-6-2 7-16,-3 3-2 16,-3 1-5-16,-2 0-1 15,0 0 0-15,0 1 0 16,0 1-9-16,0 6-57 16,-2 6-124-16,-17 55-362 15</inkml:trace>
  <inkml:trace contextRef="#ctx0" brushRef="#br0" timeOffset="54639.84">10424 14855 1587 0,'0'0'284'0,"0"-3"-127"15,2 3-22-15,-2-1-31 16,2 1-25-16,-2 0-34 16,0-4-9-16,2 4 2 0,-2 0 10 15,2 0-14-15,-4 0-22 16,4 0-12-16,3 0-26 15,1 0-53-15,10 4-140 16,-1-4-250-16,39 1-1054 16</inkml:trace>
  <inkml:trace contextRef="#ctx0" brushRef="#br0" timeOffset="55213.53">11110 14636 1715 0,'-2'0'453'16,"2"0"-258"-16,-2 0-4 16,2-2-4-16,2 2-50 15,-2-2-61-15,2 2-26 16,0 0-29-16,0 0 0 15,0-4-9-15,-2 4-2 16,0 0 1-16,0 0-5 16,0 0 1-16,0 0 4 15,0 0 1-15,0 0-2 16,0 0-2-16,0 0 4 16,0 0 1-16,0 0-2 15,0 0 1-15,-2 0-11 0,2 0 8 16,0 0-8-16,2 0-1 15,-2 0 1-15,0 0 0 16,0 0 0-16,0 0 8 16,0 0-9-16,0 0-1 15,0 0 1-15,0 0 0 16,0 0-1-16,0 0-4 16,0 0 5-16,0 0 1 15,0 0-1-15,0 0 1 16,0 0-1-16,0 0 1 15,0 0-1-15,0 0 1 16,0 0-1-16,0 0 0 16,0 0-2-16,0 0 2 15,0 0-8-15,0 0-14 0,0 0-17 16,0 0-44-16,0 0-107 16,0 0-125-16,2 8-135 15,15 6-366-15</inkml:trace>
  <inkml:trace contextRef="#ctx0" brushRef="#br0" timeOffset="56425.94">15579 14989 2102 0,'0'0'355'0,"0"0"-191"0,0-4-19 15,2 4-34-15,-2 0-13 0,0-4-56 16,3 4-29 0,-3-2-13-16,0 2 0 0,2 0 0 15,0 0-29-15,3-4-34 16,2 2-42-16,-1 2-43 15,3-2-23-15,0 4-14 16,-2 0-41-16,1 4-80 16,1 4-606-16</inkml:trace>
  <inkml:trace contextRef="#ctx0" brushRef="#br0" timeOffset="58200.02">20136 14865 1797 0,'0'0'344'15,"0"0"-106"-15,0 0-146 16,0-4 25-16,4 4-32 16,8 0-1-16,3 0-10 0,12 4-25 15,8 4 14-15,17 6 3 16,8-4 9-16,11 4-18 15,10-6-9-15,6 0-24 16,8-2-7-16,12-6-1 16,7-6-14-16,2 2-2 15,1-8-8-15,-7 0-12 16,-4 2 7-16,-9-2-2 16,-4 0 13-16,-9-2 2 15,-1-4-1-15,-4 4 1 16,-4-7 1-16,-6 3-1 15,0-1-1-15,-2 1 0 16,-9-5-6-16,-3 1 7 16,-1-4 0-16,-5-4 1 15,-2-2 1-15,-2-2 4 0,-6-8-5 16,-1-4 8 0,0-2-3-16,0 3-5 0,-4-3 8 15,3 6-8-15,-3 6 1 16,-3 0-2-16,-11 6 1 15,-7 4-1-15,-8-6-1 16,-10 2-14-16,-12-1 3 16,-3-1 12-16,-9-5 5 15,-9-7-4-15,-9-5 1 16,-11-9-2-16,-11 0-1 16,-9-2 1-16,-9 1 6 15,-6 13-6-15,-13 6-4 0,0 8 4 16,-73-2 6-16,-14 12-6 15,-10 4-15-15,74 8 14 16,6-2-12 0,67 12 13-16,0 2 0 0,-2 2 0 15,-52 4-2-15,-2 4 1 16,1 14-8-16,-1 4 3 16,1 8-5-16,2 6 10 15,3 5-4-15,9 5 5 16,7-2 0-16,9 6 0 15,4 2 9-15,6 1 1 16,7 1-8-16,4 6 11 16,10 2 5-16,13 8-1 15,14 10 5-15,14 11-1 0,18 3 2 16,11 0-8-16,9-2 2 16,11-11-17-16,5-17 0 15,6-10 0-15,13-22 0 16,6-12 0-16,12-10 0 15,11-14 0-15,6-8-6 16,-1-10-12-16,-4-4-4 16,-7-4-13-16,-12 0-8 15,-10 0-25-15,-16 4-74 16,-9-4-167-16,-11 2-218 16,25-51-413-16</inkml:trace>
  <inkml:trace contextRef="#ctx0" brushRef="#br0" timeOffset="64897.66">22373 10389 682 0,'0'0'573'16,"0"0"-435"-16,-2 0-48 15,4 0-14-15,-2 0 44 16,0-2-36-16,0 2-1 16,0 0-59-16,0 0-9 15,0-2-5-15,2 0 1 16,-2 2-11-16,0 0-1 15,0 2-1-15,0 0 1 0,0-2-23 16,-2 0 15 0,2 0-9-16,0 0 18 0,-2 0 6 15,4 0-5-15,-2 0 9 16,0-2 14-16,0 2-1 16,0 0 2-16,0 0-10 15,0 0 9-15,0 0-9 16,0 0 8-16,0 0 7 15,0 0 0-15,0 0 1 16,0 0 8-16,0 0 2 16,0 0-1-16,0 0-4 15,0 0-12-15,0 0-4 16,0 0-13-16,0 0 13 16,0 0-5-16,0 0 10 15,0 0 1-15,0 0-1 0,0 0-2 16,0 0 8-16,0 0-7 15,0 0 2-15,9-8-11 16,-5 6 1-16,0 2-10 16,8-4 17-16,1 2-10 15,3-4-4-15,3-2-8 16,2-2 7-16,10-4-7 16,7 0 8-16,7-6 12 15,3-1-7-15,2-1-7 16,-4 3-6-16,1 1 0 15,-11 0 0-15,-1 1 0 16,-8 6 0-16,-7 2 0 16,-7 3 0-16,-6 6 0 0,-5-2 7 15,-2 2 2 1,-2 0 5-16,2 0-9 0,-2 0 12 16,2 2-10-16,-2-2 4 15,2 0-6-15,0 2-5 16,0-2-2-16,0 0-7 15,0 0-1-15,-3 4-45 16,1 6-125-16,-4 7-101 16,-37 38-448-16</inkml:trace>
  <inkml:trace contextRef="#ctx0" brushRef="#br0" timeOffset="65991.92">19405 12244 1459 0,'0'-2'275'16,"0"2"-109"-16,0-2-70 15,0 2 3-15,2-4 42 16,-2 4-36-16,0 0-10 16,0 0-26-16,0 0 6 15,3-2 3-15,-3 2-12 0,2 0-26 16,-2-2-2-1,2 2 5-15,0 0-20 0,5-6-5 16,13-8-5-16,14-7-1 16,10-12 5-16,12-2-5 15,10-5-3-15,2 0 1 16,5 7-2-16,-6-4 8 16,2 7-14-16,-5 0 11 15,-8 4 5-15,-7 2-18 16,-9 6 1-16,-11 2 5 15,-14 10-5-15,-7 2 0 16,-4 2 7-16,-4 2-7 16,0 0 20-16,-2 0 0 15,2 2-3-15,-2-2-4 16,2 0-1-16,-2 2-1 0,2-2-11 16,0 2-1-1,-4-2-1-15,4 2-37 0,-2-2-73 16,2 10-148-16,6 6-226 15,2 44-352-15</inkml:trace>
  <inkml:trace contextRef="#ctx0" brushRef="#br0" timeOffset="67254.7">22907 13930 1470 0,'0'0'358'0,"0"0"-118"0,0-4-115 16,0 4-59-16,3 0-9 15,-3 0-9-15,0 0-5 16,2 0-10-16,-2 0 0 15,-2-2 18-15,4 2 9 16,-4 0 6-16,2-2-6 16,0 2-21-16,2 0-6 15,0 0-4-15,5-8-11 16,6-2-2-16,8-6 1 0,1 0-16 16,4-4 8-1,5-2-2-15,8-2-6 0,-1-6-1 16,8 0 2-16,-1 0 5 15,-3-2-7-15,-1 3 0 16,-10 3-6-16,-5 6 5 16,-10 4 1-16,-3 10-11 15,-11 2 11-15,-2 4 2 16,-2 0-2-16,2 3-1 16,-2-3-8-16,2 0 3 15,-5 1 6-15,5-1-1 16,0 0-11-16,0 0-4 15,0 0-40-15,0 0-115 16,-2 2-165-16,-12-5-593 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1:47.579"/>
    </inkml:context>
    <inkml:brush xml:id="br0">
      <inkml:brushProperty name="width" value="0.05292" units="cm"/>
      <inkml:brushProperty name="height" value="0.05292" units="cm"/>
      <inkml:brushProperty name="color" value="#FF0000"/>
    </inkml:brush>
  </inkml:definitions>
  <inkml:trace contextRef="#ctx0" brushRef="#br0">8142 6667 1517 0,'-2'-4'368'16,"2"4"-272"-16,-2 0-62 15,-1-2 116-15,1 0-34 0,0 2-41 16,-1-2-11-16,3 2-8 15,3 0-1-15,-6 0 7 16,6 0-10-16,-3 0 1 16,0 0-10-16,0 2 1 15,2 0-16-15,-2-2-2 16,0 0-7-16,5-2-4 16,4 2 11-16,10-2 11 15,13 0-2-15,10-2-14 16,10 4-11-16,8 0 8 15,2 2 3-15,5 0-1 16,-2-2-13-16,-3 2-5 16,-8-2 4-16,-10 0-5 0,-11 0 0 15,-15 2 0-15,-7-4-1 16,-11 4 0-16,-2-2-8 16,-7 2-1-16,-7 6 9 15,-15 0 8-15,-11 6-8 16,-14 2-13-16,-2 1 12 15,-4-6 0-15,2 3 1 16,4 1 1-16,7-8 1 16,6 1-2-16,10 1 0 15,11-5 2-15,13-3-1 16,7-1-1-16,4 0-13 16,7 0-14-16,11 3-3 15,15-2 29-15,13 5-11 16,10-2-29-16,0 4-1 15,4-3 2-15,-7 0 5 0,-1-2 13 16,-9-2 14-16,-12 2 7 16,-12-6 1-16,-13 3-1 15,-8 3-8-15,-8 1-1 16,-6-2 10-16,-9 3 1 16,-10 2 8-16,-7-3-7 15,0 2 4-15,-3-2-5 16,8 0 11-16,4 2 6 15,10-2 7-15,8 2-7 16,7-4 2-16,6-2-7 16,2 0-13-16,6-2-10 15,9 2 9-15,7 0 1 0,12-2 0 16,6-4-32-16,0-2-16 16,-2 0 2-16,-6 0-31 15,-5 2 32-15,-12 3-15 16,-5 3-72-16,-8 0-60 15,-8 4 44-15,-8 3-2 16,-1 4-188-16,-38 16-827 16</inkml:trace>
  <inkml:trace contextRef="#ctx0" brushRef="#br0" timeOffset="1980.38">12090 6573 1256 0,'0'0'851'15,"0"0"-763"-15,-2 0-68 16,2 2 49-16,0-2 79 16,-2 0-47-16,4-2-49 15,-2 2-1-15,2-4 5 0,-2 4-5 16,0 0-12 0,2-2-9-16,5 4-11 0,11-2 28 15,7-2-8-15,10 2-11 16,14-6-16-16,11 0 8 15,10 0-10-15,12-4 11 16,7 2 6-16,2 2-19 16,-4-2-1-16,-14 4-6 15,-8 2-1-15,-20 2 0 16,-18 0-10-16,-16 0-20 16,-9 0 7-16,-6 2 3 15,-7 2 20-15,-12 6 9 0,-10 0-9 16,-8 4 6-16,-3 0 0 15,0 2-4-15,5 0-1 16,10-6 0-16,8-2 0 16,11-2-1-16,6-4 0 15,8-2-9-15,10 0-15 16,13 2 24-16,15-4 0 16,16 0 0-16,11-4-12 15,7 2-51-15,8 0 18 16,5 2-159-16,9 2-254 15,170 4-188-15</inkml:trace>
  <inkml:trace contextRef="#ctx0" brushRef="#br0" timeOffset="3653.45">4012 7626 1696 0,'0'0'190'15,"-2"0"-140"-15,2 0 74 0,-4 0 19 16,4 0-47-16,0 0-15 15,0 0-8-15,4-2-23 16,-4 2-38-16,2 0-12 16,-2 8-27-16,4 12-143 15,-6 76-432-15</inkml:trace>
  <inkml:trace contextRef="#ctx0" brushRef="#br0" timeOffset="7143.75">7611 8552 779 0,'0'0'607'0,"0"0"-565"15,0 0-42-15,3 0-1 16,-3 0 1-16,0 0-42 15,3 2-20-15,-3-2-55 16,4 2 48-16,-4-2 29 16,2 0-79-16,2-2-560 15</inkml:trace>
  <inkml:trace contextRef="#ctx0" brushRef="#br0" timeOffset="7398.29">7598 8574 1134 0,'0'0'258'0,"-2"0"-152"15,4 0 10-15,-2 0-38 16,0 0-39-16,0 0-27 15,0 0-12-15,0 2 0 16,0-2-24-16,0 0-9 16,0 2-49-16,0 2-109 15,0 6-456-15</inkml:trace>
  <inkml:trace contextRef="#ctx0" brushRef="#br0" timeOffset="7591.61">7623 8598 1202 0,'-2'0'338'0,"2"0"-197"16,0 0-68-16,0-2-10 15,0 4-51-15,0-2-12 16,2 2-132-16,-2 6-330 0</inkml:trace>
  <inkml:trace contextRef="#ctx0" brushRef="#br0" timeOffset="8462.57">12198 6735 934 0,'-3'7'0'0</inkml:trace>
  <inkml:trace contextRef="#ctx0" brushRef="#br0" timeOffset="9341.96">12175 6687 297 0,'0'-2'1055'0,"0"2"-926"16,0 0-93-16,0 0 42 15,0 0-3-15,2 0-55 16,-2 0-10-16,0-1 5 16,3 1 6-16,-3 0-3 0,0-3 5 15,2 1 7 1,-2-2-17-16,2 0 2 0,-2-4 12 16,2 6 27-16,0 0 11 15,-4 0 13-15,2 4 12 16,-2-2-17-16,0 2-16 15,0 0-10-15,-1 6-25 16,1 0 17-16,2 6-1 16,-2-4-5-16,2 2-8 15,2-7 8-15,-2-1-3 16,0-4-4-16,2 0 8 16,-2 0 10-16,3-3-4 15,-1 3-11-15,-2-1 2 16,2-2 19-16,0 1-20 0,0-8-3 15,5 0-11-15,-3-4 5 16,1 2-4-16,-3 0 5 16,1 2 4-16,-3 4 2 15,0 4-4-15,0 2-4 16,-3 2-8-16,3 2-12 16,0-2-7-16,0 6-8 15,3 8 15-15,-1 0 10 16,2 6-8-16,0-4-1 15,-1-3-1-15,1-5 0 16,-1-5 6-16,-2-2-6 16,4 1-1-16,-2-4 1 15,-3 0-12-15,0-4-6 0,0 1 3 16,2-2 3-16,-2-5-9 16,-2-7 0-16,2-1 21 15,-3 6 0-15,-2 4 0 16,4 5 0-16,1 3 0 15,0 3-21-15,0 9 10 16,-3 6 11-16,3 7 1 16,0-2 5-16,4-6-5 15,1-3 8-15,0-8-3 16,-3-2-6-16,0-4 2 16,0-3-2-16,3 2-15 15,-3-8-28-15,2-5-170 16,-13-36-370-16</inkml:trace>
  <inkml:trace contextRef="#ctx0" brushRef="#br0" timeOffset="12288.66">9203 8803 997 0,'0'0'704'0,"-3"0"-601"16,3-2-59-16,3 2 73 15,-3 0 4-15,0 0-26 16,0 0-31-16,2 0-17 16,-2-2-7-16,0 2-8 15,0 2 4-15,0-2-8 0,2 0 1 16,0 0 4-16,8 0 3 15,3 2-3-15,5 2-9 16,3 2-9-16,2 0 3 16,4 0-5-16,-3 0-1 15,8 0 0-15,3-4 6 16,5-2-1-16,5-2-2 16,3-4-2-16,2 2-4 15,2-2-1-15,-4 0-7 16,-3-4 1-16,-1 4-1 15,-3-2 1-15,3 0-1 16,-2 0 1-16,-2 0-2 16,1-2 1-16,-6 0 0 0,1-1 0 15,-5 4-1-15,0 0 1 16,-4 2 0-16,0-5 0 16,2 2 0-16,-5-5-1 15,4 3 0-15,2-3 1 16,-8 0-1-16,1-1 1 15,-8 4 5-15,-4 1-6 16,-4 0 6-16,-1 3 0 16,-1 2 2-16,-3-2-7 15,3 6 0-15,-3-4-1 16,1 0 1-16,-1 0-1 16,0 0 0-16,0 2 1 15,-2-4-1-15,4 2 2 0,-2 0-1 16,1-2 0-16,-1-2 0 15,4 0 0-15,0 0 0 16,-4-4-1-16,4 0 1 16,-4 0 6-16,3 0-6 15,-3-2 0-15,-2 0 5 16,2-2-5-16,0 0 0 16,-2-5 7-16,0 2-7 15,0-3-1-15,0-6 0 16,0 3 0-16,0 1 0 15,0-2 0-15,0 4 9 16,-2 2-9-16,2-2 0 16,-2 6 1-16,-3 2 0 0,5 6 8 15,-2 0 0 1,-2-2-9-16,2 4 9 0,-2-2-3 16,-2-4-5-1,2 2 1-15,0-2-1 0,-3 0 8 16,-1-4-3-16,0-2-6 15,-1 1 1-15,-1-2 1 16,1 1-2-16,2 0 1 16,-2 4 1-16,2 0-2 15,-1 3 7-15,0 1-6 16,4 2 0-16,-2 1 5 16,-1-5-6-16,1 2 0 0,-6-7 0 15,3 3 0 1,-3 0-1-16,-3-4 1 0,-3 2-1 15,3 2 1-15,-3 0-8 16,3 4 1-16,-4 0-1 16,-2 4 8-16,1-2 1 15,-7 0-1-15,2 0-1 16,-2 2 0-16,-4 0 1 16,0-2 0-16,-3 0 0 15,5 2 0-15,-2 0-1 16,-2 0 0-16,4 2 1 15,-2-2 0-15,2-4 0 16,1 2 1-16,0 2-1 0,-3-2 0 16,-1 1 1-1,0 4-1-15,-4-3 0 0,-2 4-1 16,-2 0 1-16,1 2 0 16,4 4-6-16,-1 2 5 15,-1 0 1-15,3 6-1 16,-5 0 0-16,0 4 0 15,-3 2 1-15,2 6 0 16,-1 0-1-16,2 6 1 16,-1 4 0-16,4 5-1 15,2 1 1-15,6-3 0 16,1-1 0-16,9-5 0 16,5 1 0-16,5-2 0 15,4 4 0-15,2 2 1 16,2 2 0-16,2 4-1 0,0 0 6 15,4 3-6-15,-2-4-1 16,0 2 1-16,3-7 0 16,-5-6 5-16,4-8-4 15,-1 0-1-15,4-6 1 16,4 4 9-16,5 0-2 16,1 0-7-16,7 0 8 15,-2 0-3-15,3-5-6 16,-2 0 0-16,-6-5 1 15,2 1-1-15,-9-7 0 16,-2 0 1-16,-3-3 8 16,-1-1-3-16,1 2-5 15,-3 1 7-15,1-2-8 0,-3-1 2 16,1 4-1 0,-1-4 8-16,0 3-3 0,0-3-5 15,0 1 10-15,0-1-10 16,-2 0 6-16,2 0-5 15,-2 0 11-15,0 0 5 16,0 0-3-16,3 0-7 16,-3 3-2-16,0-3 1 15,-3 0-6-15,3 0 0 16,-2 0 5-16,2-3-5 16,0 3 4-16,0 3-4 15,2-6 4-15,-2 3-5 0,0 0 0 16,0 0 1-1,0 0-1-15,0 0-1 0,0 0-1 16,0 0-7-16,0 0-6 16,0 0-39-16,-10 9-51 15,1-1-157-15,-40 25-335 16</inkml:trace>
  <inkml:trace contextRef="#ctx0" brushRef="#br0" timeOffset="12939.02">10029 8592 1718 0,'0'0'314'15,"0"0"-229"-15,0 0 40 16,-2 0 67-16,2 0-44 16,0 0-101-16,0 0-38 15,0 0-9-15,0 4-46 16,0-2-91-16,-2 4-77 16,0 3-88-16,-11 14-302 15</inkml:trace>
  <inkml:trace contextRef="#ctx0" brushRef="#br0" timeOffset="13347.16">10036 8620 379 0,'0'0'1357'0,"0"0"-1131"16,-2 2-152-16,2-4 100 0,-5 2 1 15,5 0-44-15,0 0-58 16,0 0-14-16,0 2-23 15,0-2-23-15,0-2-13 16,0 2-43-16,0 2-100 16,-2-2-43-16,2 4-42 15,-2-2 27-15,0 2 2 16,0-1 37-16,0 0-18 16,-1-1-39-16,0-2 60 0,0 0 157 15,2-2 2 1,-1 2 126-16,2 0 44 0,0-2 19 15,0 1 1-15,0-2-67 16,2 2 62-16,-2-2-8 16,0 3-36-16,1-2-20 15,-1 2-5-15,0 0-20 16,0 0-18-16,3 0-8 16,-3 2-29-16,0-2-20 15,0-2-21-15,-3 4-28 16,2-2-152-16,1 4-174 15,-13 21-269-15</inkml:trace>
  <inkml:trace contextRef="#ctx0" brushRef="#br0" timeOffset="13552.79">10009 8660 1605 0,'0'0'327'0,"0"0"-243"16,-2 0-11-16,2 0 112 16,-2 0-85-16,2 0-68 15,0 0-27-15,0 3-5 16,-3 2-51-16,-1 3-195 16,-27 16-690-16</inkml:trace>
  <inkml:trace contextRef="#ctx0" brushRef="#br0" timeOffset="13770.99">9971 8743 1312 0,'-2'-3'651'16,"2"6"-562"-16,0-3-65 15,0 0 60-15,0 0-31 16,0 2-53-16,0 2-153 16,-2 4-120-16,-14 11-528 15</inkml:trace>
  <inkml:trace contextRef="#ctx0" brushRef="#br0" timeOffset="13952.46">9996 8753 871 0,'-2'0'875'15,"2"2"-731"-15,-2-2-78 16,2 0 24-16,0 0-13 16,0 0-77-16,0 2-56 15,-5 6-142-15,-3 10-385 16</inkml:trace>
  <inkml:trace contextRef="#ctx0" brushRef="#br0" timeOffset="18101.68">15413 8518 2014 0,'0'0'290'0,"0"0"-212"16,0 0-15-16,0 0 90 16,0-2 0-16,2 2-65 15,-2 0-55-15,2 0-22 16,-2 0 5-16,2-2 4 16,-2 2-4-16,2 0 1 15,-2 2-2-15,0-2 1 16,0 0 2-16,4 0-6 15,3 0 9-15,3 2 0 16,5-2-6-16,-1 4-7 16,-2 2-8-16,7-2 0 15,0 2 0-15,6 0 1 0,0 2 0 16,4 0 5-16,4-2-5 16,0 0-1-16,-2-4 1 15,5-2 0-15,2-2 5 16,7-2-6-16,2 0-1 15,4 2-5-15,4 2 6 16,-3 0-6-16,-4-2 0 16,-2-2 6-16,-4-2 0 15,-1-4-1-15,2-2 2 16,-1-2 4-16,-2-2-5 16,-1 2 0-16,-6-6 0 15,-6-2 8-15,-1-2-7 16,-1-4-1-16,-7-1 0 0,-5-3 8 15,1 0-7-15,-6 5-1 16,-3-4 6-16,-5-1-6 16,-5 4 6-16,3-2 0 15,-4 2-5-15,4-2-1 16,-4 2 7-16,0 4-7 16,4 0 0-16,-5 2-1 15,1-3 1-15,-4 2-1 16,-5-4 1-16,-3-1-5 15,-2-2 5-15,-2 0 0 16,-5 2-1-16,2 0 0 16,-4 4-5-16,-2 0 5 15,0 4-7-15,-2 0 1 16,-5 4-1-16,-2 2-1 16,-2 2 9-16,1 0-10 0,-1 2 4 15,4 2 0-15,0 2 5 16,9 4 1-16,0-2-1 15,1 4-2-15,1 0 3 16,0 0 0-16,-2 0 0 16,2 2-1-16,-4 2 1 15,0-2-2-15,0 2-4 16,0-3-1-16,-3 6-1 16,-1-3 8-16,-4 2 0 15,1 0 0-15,-1 4 0 16,-4 2-1-16,3 4 0 15,4 0 0-15,-1 0 0 0,1 4 1 16,2 0-2 0,3 2 2-16,7 2-1 0,-3 4-5 15,0 8 6-15,3 2 0 16,-3 5 0-16,5 1 0 16,4-2 0-16,7-4 0 15,3-2 0-15,4-4-1 16,2-2 1-16,0 2 1 15,4-2 0-15,0 0 4 16,2 5-4-16,4-3 0 16,3-2 0-16,7 3 0 15,-1-4 0-15,6 3 0 16,0-2 5-16,-2 2-4 0,0-2 4 16,1-4-5-16,-5-2 0 15,6 0-1-15,-5-3 0 16,2-3 0-1,-2-9 1-15,1 1 6 0,2-3-7 16,-1-4 0-16,-1 1 14 16,-3-1-5-16,2-3 0 15,-2 1 1-15,-3-1 2 16,1 3 0-16,-6 1-10 16,-1-4 4-16,2 2 0 15,-2-2 3-15,1 0 0 16,-3 0 0-16,-1 0 0 15,-4-2 6-15,0 4-14 16,2-2 11-16,-4-2-3 0,2 4-8 16,0-2 8-16,0-2-7 15,0 2-2-15,0 0 0 16,0 2 1-16,0-2-1 16,0 0-1-16,0 0-14 15,0-2-23-15,0 2-37 16,0 0-91-16,0 0-199 15,-26 18-256-15</inkml:trace>
  <inkml:trace contextRef="#ctx0" brushRef="#br0" timeOffset="20179.7">15996 6515 679 0,'0'-2'864'0,"0"0"-714"15,2 0-75-15,-2-2 69 16,5 2 32-16,-1-6-53 0,-2 4-21 16,0 0-27-1,-2 0 45-15,0 4-8 0,-2-2-13 16,0 2-25-16,2 2-14 16,0-4-17-16,0 2-2 15,0 0-11-15,0 0-9 16,0 0-6-16,0 0-3 15,0 0-3-15,2 0-8 16,-4 0 0-16,2 2 1 16,0-2-2-16,0 0 0 15,0 2-8-15,2 8-13 16,-2 14 20-16,0 20 1 0,0 16 0 16,-6 8 5-1,1 6-5-15,1-1 0 0,4-9-1 16,0 0 1-16,0-10 0 15,2-10-1-15,-4-6 2 16,2-12-2-16,2-4 0 16,-2-4 1-16,2-8 0 15,3-2 0-15,-5 1 0 16,2-4 0-16,-2-1 0 16,0 1 0-16,0-5 0 15,2 0 0-15,-4 0 1 16,4 0 5-16,-2 0-6 15,0 0 1-15,0 0 7 0,0 0-8 16,0 0-2 0,2 0 1-16,-2 0 0 0,0 0-13 15,-2 0-37-15,-2 8-190 16,-46 20-384-16</inkml:trace>
  <inkml:trace contextRef="#ctx0" brushRef="#br0" timeOffset="21277.75">15814 7062 1948 0,'0'0'253'0,"0"0"-188"15,0 0 86-15,0 0 50 0,0 2-70 16,0-2-82-16,2 2-26 16,0 4 38-16,2 0-20 15,0 0-19-15,6 2 1 16,-3 4-5-16,1 1-3 15,4 5 6-15,1 1-15 16,-2 8-5-16,-3-1 6 16,2 0-5-16,-1-2-1 15,-1-2 1-15,-4-6-1 16,0-8 0-16,0-4 1 16,-2 0 5-16,0-8 7 15,5 2 13-15,4 0 6 16,13-6 0-16,7-6-9 0,7-9-6 15,5 0-6 1,-1-5-5-16,1-1-5 0,-10 4 10 16,1 0-11-16,-5 3 4 15,-10 6-5-15,-1 6 0 16,-9 4 0-16,-3 0 0 16,-2 4 0-16,-4 2-1 15,0-2 1-15,-4 4-1 16,2-2 1-16,2 0-1 15,-2 0 1-15,2 2-2 16,0-2-10-16,-2 0-42 16,-7 6-75-16,-9-2-198 0,-82 6-588 15</inkml:trace>
  <inkml:trace contextRef="#ctx0" brushRef="#br0" timeOffset="22704.95">12230 6364 1284 0,'-1'0'560'0,"1"0"-491"16,-3 0-42-16,1 3 60 16,0 2 41-16,-7 9-37 15,0 0-28-15,-3 8-6 16,-3 1 9-16,1-3-18 0,-3 6-3 15,-1 2-1 1,-2 6-23-16,-12 4-5 0,1 8-8 16,-6 2 2-1,-3 2-8-15,0 4-2 0,-5-1 0 16,-1-1 1-16,-4 0 11 16,1-2-5-16,0-6-5 15,2-2-1-15,-1 0 13 16,-2-2-7-16,4 3-6 15,-1 1 1-15,3-2 5 16,2 0-6-16,7-2 0 16,8 0-1-16,-2-2 0 15,8-3 6-15,0-6 3 16,0 0 5-16,9-1 14 0,-1-9 7 16,-1 0-2-1,6-7-17-15,3-6-1 0,3-3-9 16,2 0 6-16,0-3-6 15,0 0 2-15,0 0-1 16,0 0-6-16,0 0 0 16,-2 4 0-16,-1 4 0 15,-2 0 0-15,1-2 7 16,2 2-8-16,0-6 0 16,0 2 0-16,-5 0 1 15,5 0 6-15,0 0-7 16,0-4 1-16,-1 4 0 15,3-2 0-15,-3 0 0 0,1 0 8 16,0 2-8 0,0 0 0-16,-2-2 1 0,2 0-1 15,-1 4-1-15,3-6 0 16,0 0-1-16,0 0-14 16,0 0-97-16,0 2-155 15,0 0-255-15,-8-18-379 16</inkml:trace>
  <inkml:trace contextRef="#ctx0" brushRef="#br0" timeOffset="23773.07">11066 7441 1260 0,'-2'-2'186'16,"-2"0"-143"-16,0-2-7 15,2 0 51-15,-2-2 11 16,4 4-43-16,0 2-11 16,-5 0 4-16,5 0 43 15,-2 0-16-15,0 2-31 16,-4 0-5-16,-4 6-21 15,-1-2 4-15,-5 4-1 16,3 2 12-16,0 1 2 16,-3 2-1-16,1 7 14 0,-8 5 11 15,3 0-22 1,-3 1-4-16,2 5 0 16,-4-3-7-16,8-4-7 0,5-4-7 15,1-6-6-15,9-4-4 16,2 2 7-16,2-6 6 15,5 2 7-15,-3-4 23 16,8 0 17-16,-1 0-13 16,9 0-14-16,0 0 7 15,6-2-6-15,1-2-20 16,9-2 7-16,6-2-5 16,3-8 0-16,9-4-12 0,0-4 7 15,2-6-12-15,7 0-1 16,-5 0 0-16,0-2 0 15,0 4 7-15,-10 1-7 16,-5 6 0-16,-5-2 0 16,-7 8 9-16,-8-1-9 15,-10 6 2-15,-5 1-2 16,-6 3 0-16,-2 0 0 16,0 0-1-16,-2 3 0 15,2-3-9-15,0 0 9 16,0 1 1-16,-2-1 0 15,-2 0 0-15,2 0 0 16,2 0 0-16,0 0 6 16,0 0-4-16,-3 0 4 15,3 0 3-15,0 0-8 0,-2 0 5 16,2 0-6-16,-8 0 0 16,-11-4 15-16,-10 0-13 15,-13-3-1-15,-5 0 1 16,-6-3 4-16,-7-4-6 15,4 5 1-15,0-4 4 16,6 8-5-16,18-2 2 16,5 3-1-16,12-2 1 15,4 5-2-15,9-2 1 16,-1 1 1-16,3 2-1 16,0 0-1-16,0 0 1 15,3 0-1-15,-3 0-1 16,0 0 1-16,0 0 0 0,0 0 0 15,0 0 1-15,0 0 8 16,-3-2-8-16,0-2 0 16,1 2 0-16,0-2 0 15,0 0 0-15,2 2-1 16,-2 0 1-16,2 2-1 16,0 0 0-16,-2 0 0 15,2 0-1-15,-2 0-5 16,2 0 5-16,-3 0 1 15,3 0-6-15,-2 2-11 16,-4 0-82-16,-4 6-175 16,-1 0-195-16,-42 20-335 0</inkml:trace>
  <inkml:trace contextRef="#ctx0" brushRef="#br0" timeOffset="25069.03">10021 8613 1664 0,'0'0'243'0,"0"0"-183"0,-2 0-27 15,4 0 54-15,-2 0-36 16,0 0-18-16,0 0-9 15,2 0 18-15,0-3-40 16,0 3-2-16,-2 0-27 16,2 0-26-1,-2 0-25-15,0 0 0 0,0 0-21 16,-2 4-84-16,-15 13-195 16</inkml:trace>
  <inkml:trace contextRef="#ctx0" brushRef="#br0" timeOffset="30921.98">8474 11003 1272 0,'0'0'141'0,"0"0"-102"16,3 0 41-16,-3 0 53 16,0 0-23-16,0 0-19 15,0 0 4-15,0-4-1 0,0 4 26 16,0 0-16-16,-3 0-19 15,3 0-13-15,0 0-3 16,0 0-4-16,0 0-10 16,0 0-11-16,0 0-25 15,0 0-8-15,0 0-10 16,0 0 0-16,0 0 0 16,0 0 0-16,0 0 0 15,0 0 0-15,0 0 0 16,0 0 0-16,0 0 5 15,0 0-5-15,0 0 5 16,0 0-5-16,0 0 16 16,0 0 5-16,0 0-2 0,0 0 1 15,0 0 0-15,0 0 1 16,0 0 5-16,0 0 2 16,0 0-7-16,0 0 13 15,0 0-8-15,0 0-3 16,0 0-6-16,0 0-3 15,0 0 6-15,0 0-8 16,0 0-1-16,0 0 6 16,0 0-7-16,0 0-5 15,0 0-5-15,0 0 10 16,0 0-5-16,0 0 4 16,0 0 5-16,0 0 2 15,0 0-7-15,0 0 2 0,0 0-3 16,0 0-1-16,0 0 1 15,0 0-9-15,0 0 1 16,0 0 0-16,0 0-1 16,0 0 2-16,0 0-2 15,0 0 0-15,0 0 1 16,0 0 0-16,0 0-1 16,0 0 0-16,0 0 0 15,0 0 1-15,0 0-1 16,0 0 0-16,0 0 0 15,0 0 0-15,0 0-8 16,0 0-17-16,0 0-40 16,0 0-34-16,0 0-67 15,0 0-94-15,0 0-32 0,0 0-80 16,-5 9-316-16</inkml:trace>
  <inkml:trace contextRef="#ctx0" brushRef="#br0" timeOffset="33064.83">7046 12236 1354 0,'-7'8'159'0,"3"-4"-121"16,-7 4-28-16,6-4-2 15,3 2 22-15,2-8 87 16,2-2-11-16,3 2-10 16,4-4 0-16,-1 2-30 15,3-2 12-15,1 0-31 16,5 6-10-16,4 0 17 15,1 8 6-15,5-2-19 16,4 0 5-16,3 4-4 0,5-4-3 16,8-2-16-1,6-4 22-15,12-2 10 0,2-4-23 16,7-4-17-16,3 2 3 16,2-2 6-16,0 0-15 15,2 0 7-15,-5-4 7 16,2 4-16-16,-2-10 2 15,-3-1-9-15,-6-5 0 16,-1-3 1-16,-3-6 0 16,-3 3-1-16,-8 2 0 15,-7-4 9-15,-6 4-3 16,-3 0-5-16,-3-2 0 16,-2 0 11-16,1-2-11 15,-3-4 7-15,-5 0 5 16,3 3 5-16,-10 3-6 0,4-4-11 15,-6 4 8-15,-3-4-9 16,-6 2 6-16,-4-6-6 16,-6 4 0-16,0-4 1 15,-8-1 2-15,-1 0-3 16,1 1 0-16,-5-5 7 16,3-1-7-16,-3 2 0 15,-4 0-6-15,2 0 6 16,-6 1 0-16,-4 3-8 15,0 0 8-15,-6 2 0 16,-1-2 0-16,-1 2 1 16,-6-2 3-16,3 0-3 15,-3-2-2-15,3 2-6 16,2 1 7-16,3 2 0 0,6 2 0 16,0 3 1-16,2-2 1 15,0 6-2-15,-6 2-7 16,0 0 7-16,-5 2 0 15,-3 2 0 1,-3 0 0-16,1 0-1 0,-1 2 1 16,-2 2-8-16,0 6 7 15,-3 2-5-15,-4 6-3 16,-5 8 7-16,-2 8-7 16,-4 8 8-16,1 6 0 15,-1 6-4-15,1 4 5 0,5 0 0 16,2-4 0-1,3-4 0-15,9-4 1 0,-2 0-2 16,4 5 1-16,3 1 0 16,0 8 0-16,1 6-1 15,5 4-5-15,6 4 6 16,6 8 0-16,2 2 0 16,5 5 0-16,10 1 0 15,6-4 0-15,12 2-1 16,3-2 1-16,10-6 0 15,7 0 0-15,-1-3 1 16,8-3-2-16,-1-2 1 16,5-2 0-16,-1-4-1 0,0 3-6 15,-1 0-11 1,-1 4-75-16,1 1-92 0,-1-2-149 16,74 10-275-16</inkml:trace>
  <inkml:trace contextRef="#ctx0" brushRef="#br0" timeOffset="35276.93">9479 11512 1556 0,'0'0'264'0,"0"0"-194"0,0 0 1 15,0 0 52-15,4 0-14 16,-4 0-37-16,2 0-3 16,6 0 26-16,0 0 14 15,5 0-32-15,6 0-14 16,-2 2-17-16,5-2 14 15,1 2-21-15,2 0-13 16,-3 0-2-16,2 4-5 16,-4-2 8-16,7 0-1 15,-2 2-14-15,-1-2 6 0,5 4-3 16,2-2-5 0,0 0 4-16,2 0-7 15,1 0-1-15,4 0 3 0,2-2 11 16,4 0 2-16,1 0-13 15,1 4-8-15,0-4 6 16,-2 0-6-16,-1-2 0 16,1-4 1-16,-2 0-1 15,-1 0 5-15,1-2-6 16,1-4 0-16,-4 2 11 16,3-2-10-16,1-2 0 15,-1 0 5-15,0 0-5 16,8-2 0-16,1-4 0 15,0 0 0-15,0-2 0 16,-1-2-1-16,-6-2 0 0,-2-1 2 16,-1-2-1-16,-4-1 0 15,1-4 5-15,-7-7-6 16,0 1 0-16,-4-6 0 16,-2-4 0-16,0-6-6 15,-2-8 4-15,-2-2 1 16,-5-1-5-16,-1 9 0 15,-5 6 6-15,0 6-1 16,-5 6 1-16,-1 2-1 16,0 4-7-16,-8-1 7 15,0-1-15-15,-5 3 7 16,-5-10 9-16,-9 3 0 0,0-6 0 16,-12-6-1-1,-2-2-9-15,-5-6-7 0,-3 0 5 16,1 6 6-1,-4 4 0-15,2 5-7 0,-2 3 11 16,-8 8 1-16,-2 4-6 16,-7-2 6-16,-5 10-4 15,-5-2 5-15,-10 4-1 16,0 6-6-16,-4 2 7 16,-4 4 1-16,-1 6 0 15,-2 4 0-15,-2 4 0 16,-2 6-1-16,3 2 0 15,1 10-6-15,4 2 6 16,5 10 1-16,5 2-1 16,6 14 0-16,9 1-1 0,10-3 0 15,9 0 1-15,15-10-1 16,10-2-5-16,11-4 5 16,9-2-5-16,3 5 5 15,7 3 0-15,4 0 1 16,0 4 0-16,2 2 0 15,3 2 0-15,0 4 1 16,0 0-1-16,5-4 0 16,0-3 0-16,1-9-2 15,0-6 2-15,-2-2-1 16,-2 2 1-16,0-2 0 16,-2-4 0-16,-1-4 0 15,1-8 0-15,-3-2 0 16,3-6 6-16,-3 0-5 0,3 3-1 15,-3-6 1-15,5 3 0 16,-1 2-1 0,4-2 6-16,-4 5-6 0,1-3 2 15,-2-2-1-15,-3-1 8 16,0-3-8-16,-3 0-1 16,-6 0 1-16,3-1 0 15,-3-1 0-15,-2-1 5 16,1-1-5-16,-3 4 11 15,0-4-5-15,0 0 4 16,0 0-5-16,0-4 4 0,0 8-4 16,0-4 2-16,5 0-8 15,1 0 7-15,3 0 2 16,4 3-9-16,-2-2 1 16,4 2 1-16,-3-1-2 15,-5 0 0-15,-3 0-1 16,-2-2 0-16,0 0 1 15,0 0 0-15,-2 0 1 16,0 0 1-16,0 0-1 16,0 0 1-16,0 0 4 15,0 0-5-15,0 0 7 16,-2 0-7-16,2 0 0 16,2 0 6-16,-2 0-6 15,-2 0 1-15,2 0-2 0,0 0 1 16,0 0 0-16,0 0-1 15,0 0 0-15,0 0-5 16,0 0-19-16,0 0 0 16,0 0-5-16,0 0-2 15,0 0 4-15,0 0-2 16,0 0 4-16,0 0 5 16,0 0 4-16,0 0 4 15,0 0 0-15,0 0 4 16,0 0 8-16,0 0 1 15,0 0 0-15,0 0-1 16,0 0 0-16,0 0 9 16,0 0-8-16,0 0 7 15,0 0-7-15,0 0-1 0,0 0 6 16,0 0-6 0,0 0 0-16,0 0 1 0,0 0-1 15,0 0-1-15,-8 4 0 16,8-3-17-16,-5 8-2 15,-4-3-52-15,0 4-208 16,-6 0-41-16,3-9-59 16,-16-34-479-16</inkml:trace>
  <inkml:trace contextRef="#ctx0" brushRef="#br0" timeOffset="38015.12">11850 11550 478 0,'-3'-4'1057'0,"3"4"-894"15,0 0-110-15,3-2 13 16,-3 2 9-16,0 0-2 16,4 0-25-16,-8 0-3 15,4 2 2-15,-3-2-17 16,3 0-20-16,-2 0-10 15,2 0-17-15,-2 0-24 16,2 4-19-16,0 0-36 16,-2 2-67-16,-2 16-163 0</inkml:trace>
  <inkml:trace contextRef="#ctx0" brushRef="#br0" timeOffset="40156.98">11812 11612 1305 0,'0'0'251'0,"2"0"-118"16,0 0-5-16,0-2-7 0,0 0-23 15,1 0-31 1,-3 2-20-16,2-2-16 0,0 0-13 16,0 0-4-16,0 2-14 15,-2-2-1-15,3 2 1 16,-3-4-2-16,3 4 2 16,-3 0 0-16,2-2 1 15,-2 2-1-15,0 0 7 16,0 0-7-16,0 0-1 15,0 0 1-15,2 0 0 16,-4 2-23-16,2-2-68 0,0 4-52 16,0-2 14-1,0 2-78-15,-2 2-121 0</inkml:trace>
  <inkml:trace contextRef="#ctx0" brushRef="#br0" timeOffset="40494.78">11800 11542 527 0,'-2'0'838'16,"0"0"-625"-16,2-2-97 15,2 2 8-15,0-2 14 16,-2 2-40-16,3 0-10 15,-3 0-28-15,2-2 17 0,-2 2 4 16,3-2-9-16,1 2-32 16,-4 0-22-16,2 0-12 15,-2 0-5-15,2 0 0 16,0 0-1-16,-2 0-2 16,0 0-16-16,-2 0-19 15,2 0-16-15,-2 2-16 16,2 0-36-16,-2-2-69 15,-2 4-102-15,-10 10-177 16</inkml:trace>
  <inkml:trace contextRef="#ctx0" brushRef="#br0" timeOffset="43370.97">11733 11422 1288 0,'0'-3'186'15,"0"3"-134"-15,-2 0-52 16,2 0-18-16,0-1-22 0,0 1-71 16,0 0-24-16,0-2 84 15,0 0 41-15,2 2 10 16,-2 0 18-16,0 0 82 15,3 0 7-15,-6-2-26 16,3 2-8-16,3 0 4 16,-3 0-14-16,0 0 4 15,0 0-8-15,0 0-11 16,0-2-5-16,0 4 4 16,0-4 1-16,0 2-2 15,2 0-4-15,1 0 5 16,-1 0-5-16,0 2 10 15,3-2-1-15,-1 2-19 0,2 0 14 16,-1 0-7 0,2-2 2-16,-3 1 1 0,-1-1-5 15,1 0 2-15,-2 0 11 16,2 0-8-16,-4 0 7 16,2 0-5-16,3 0-16 15,-3 0 2-15,3 0-4 16,0 0-5-16,1 0-3 15,0 0-5-15,-1 3 5 16,-3-3-1-16,5 1-10 16,-2 2 16-16,3-3-1 15,1 0-5-15,-2 4-7 16,0-4 1-16,-3 0-2 16,1 0-2-16,-1 0-5 0,-2 0 8 15,0 2-9-15,8-2 5 16,-6 0-4-16,3 2-2 15,1 0 1-15,-3-2 5 16,2 1-6-16,-3-1 1 16,3 0 0-16,-1 0 5 15,1 0 0-15,0 3-6 16,2-3 1-16,-1 2 0 16,6-2 0-16,-3 0-1 15,5 2 0-15,1-2 0 16,0 2 2-16,-2 0-2 15,-5-2 1-15,2 2-1 16,-1-2 0-16,3 4 1 0,-5-4 0 16,1 0-1-1,0 2-2-15,1 0 2 0,-1 0 1 16,2 0-1-16,-1 0 0 16,2 0-1-16,1 0 1 15,-1 0 0-15,1 0-1 16,-3 0 1-16,-4 2 0 15,4-4 1-15,2 0-1 16,-6 0 0-16,6 0 0 16,-2 0 0-16,5 0 1 15,-5 0 0-15,1 0-1 16,0 0 0-16,-1-4 0 16,1 4 1-16,-1 0-1 0,3 0 0 15,-1-2 0-15,0 2 1 16,5-2-1-16,-5 0 0 15,3 0 0-15,1 0 0 16,-1 0 0-16,4-4 0 16,-2 0 0-16,9 2-2 15,6 0 2-15,3 2 1 16,-1-1 0-16,-4 0 1 16,-6-1-2-16,-7-3 0 15,2 3 0-15,0 1 0 16,3-1 0-16,-2-4 1 15,0 4-1-15,-1 2 0 0,-9-2 1 16,-3 2-1 0,4 0 1-16,-1-2-1 0,3-3 0 15,3 6 0 1,1-4 0-16,2 4 0 0,-4-2 0 16,-8 2-1-16,-1 1 1 15,5-3-1-15,1 3 1 16,-2-4-1-16,2 4 0 15,1-1 1-15,-3-4-2 16,2 5 1-16,3-4 1 16,-1 0 0-16,6 0-1 15,1-2-1-15,2-2 2 16,-2 4-1-16,-3 0-7 16,-6 1 7-16,0 0 1 15,3 2-2-15,0-6 2 16,-1 3-1-16,1 1-4 0,-3-1 5 15,-5 1 1-15,2-1-1 16,1-2 1-16,0 1-1 16,0-4 1-16,4 3-1 15,-6-4 0-15,1 6 0 16,-2 0 0-16,-1 0-1 16,2-2 1-16,-4 2 0 15,-1 2 0-15,0-2 1 16,1-2-1-16,-1 0 0 15,-1 0 0-15,6-2 0 16,2 2 0-16,-5-6 1 16,4 4-1-16,-2-2 0 0,-1 2-1 15,-1 0 1 1,-2-2-4-16,2 4 4 16,-4-2 1-16,2-4 0 15,-2 4 0-15,3-2 0 0,-3 4-1 16,0 2 1-16,0 0-1 15,0 0 0-15,-2 2 1 16,0-4-1-16,0 4 1 16,3-2-1-16,-3 0 1 15,3-4-2 1,-2-4 2-16,4-2-1 0,-5-1 1 16,4 0-1-16,-1 1 1 15,-1-3-1-15,0 1-2 16,-2 0-10-16,-4-4 6 0,-1-4-3 15,-6 0 9-15,2-8 8 16,0 4-8 0,-3-4 11-16,-5-2-10 0,3 4 7 15,1 0-7-15,-5 0-1 16,3-2 0-16,-3 5 0 16,1 0 0-16,-2 2 0 15,-2 1-1-15,-6-2 1 16,2 0 0-16,-2 0 0 15,5 2-1-15,-3 4 0 16,8 2 1-16,-4 6 0 16,6 0 1-16,-1 2 0 15,3 0 0-15,-3-2 0 0,-1-2-1 16,-1 2-1-16,-5-1 0 16,4 2 1-16,-4-1 0 15,-2-5-1-15,-1 7-6 16,-6 1 5-16,1 3-7 15,-9 2 8-15,1 4-8 16,-9 4 0-16,-1 3 8 16,0 1-8-16,0 1 0 15,3 0 8-15,-1-2 0 16,0-1-11-16,-2-2 12 16,3 4 1-16,3-2-1 15,3 6 0-15,0 0-17 16,-1 6 17-16,1 0 0 0,3 2 0 15,-1 2 1 1,4 0 1-16,3 2-2 0,3-2-1 16,3 2 1-16,2-2 0 15,1 0 0-15,4 2 0 16,-2-1-1-16,5 0 1 16,1-1 0-16,1 2 0 15,1-2-1-15,6 1 0 16,-1 1 0-16,3 0 1 15,-6-2 1-15,9-2 3 16,-4-2-3-16,3 2-2 16,2 0 1-16,0 6 0 15,0 2 6-15,2 4-6 16,-2-4 0-16,6 4 1 16,4-1-1-16,-6 5 1 0,7-4-1 15,-4 0 1-15,2-2 0 16,2-2-1-16,-2-4 1 15,2-4 0-15,0 0 0 16,7-2 15-16,-2-2 1 16,4 0-5-16,-3-4-11 15,4 1 1-15,-1-4 5 16,5 4 2-16,1-3 0 16,3-1-2-16,3 0-6 15,-8-1-1-15,2-1 15 16,-5-3-13-16,-4 0 10 15,-7-1-12-15,-4-3 1 0,-4 0 7 16,0 0-7-16,-2 0 6 16,3 0-6-16,-3 0-1 15,-3 0 0-15,3 0 0 16,0 0 0-16,-2 1-1 16,2-1-5-16,-2 0-14 15,4 6-46-15,3 7-19 16,1 5-115-16,8 8-311 15,26 36-427-15</inkml:trace>
  <inkml:trace contextRef="#ctx0" brushRef="#br0" timeOffset="44820.75">13888 11552 1358 0,'0'0'304'0,"0"0"-200"15,2-2-43-15,0 2 38 16,0 2-13-16,6-2-14 16,3 4 18-16,-1-2-30 15,9 0 18-15,-6 2-9 16,7-4-9-16,-4 2-8 15,6-2-2-15,-2 0-10 16,3-2-13-16,-2-2 2 16,6-4 1-16,0-2 3 15,6-4-2-15,-4-2-10 16,3-2-10-16,-6-2-1 16,3-4 1-16,-4-7 1 0,0 2 4 15,-4-10-4 1,-2 2 9-16,-6-6 3 0,3-3-16 15,-6 2 10-15,0-4-9 16,-1-2-9-16,4 4 0 16,-7-1 0-16,2 6 0 15,-6 2-15-15,-2-3 0 16,-7 2 4-16,0 4 11 16,-6-4-1-16,-1 8 1 15,1 0 9-15,-5 2-3 16,0 4 3-16,-2-1-8 15,1-3-1-15,-6 1 1 16,-2-4-1-16,-2 3 0 16,2 2-6-16,2 4 5 0,4 4 1 15,3 6 0 1,2 4-1-16,-2 2 0 0,4 4-5 16,-5 2-3-16,-1 2 7 15,-7 2 1-15,0 2 0 16,-2 4-7-16,-5 4 7 15,-3 4 0-15,-5 4-5 16,-5 6 6-16,-9 4-1 16,-1 7 1-16,-1-5 0 15,4 1 0-15,7 6 0 16,7-2 2-16,4 2-2 16,9 1 1-16,10 0 0 15,5 0 1-15,12 0 5 0,5 2-1 16,7 2-5-16,0-4 9 15,7 3-9-15,-2-3-1 16,3-4 0-16,1 0 0 16,0-4 2-16,0-4-2 15,3-2 1-15,-5-6-1 16,2-2 0-16,-5-8 0 16,-3 0 1-16,-1-6-1 15,1 2 1-15,0-2 0 16,-1 3 11-16,3-6-10 15,-4 3 4-15,-2-2 1 16,-2 0-2-16,-1-2-4 16,-2 0-2-16,-2 2 1 0,1-2-6 15,0 3 5-15,-3 1-23 16,4 1-41 0,-2 1-76-16,1 5-163 0,-3 31-255 15</inkml:trace>
  <inkml:trace contextRef="#ctx0" brushRef="#br0" timeOffset="48480.88">15286 11434 1088 0,'2'0'338'16,"-4"0"-220"-16,2 0-38 0,0 0 29 16,0 0-32-16,0 0-37 15,0 0-11-15,0 0 2 16,0 0 17-1,0 0-10-15,0 0 4 0,0 0-8 16,0 0 17-16,0 0-9 16,0 0-9-16,0 0-7 15,0 0-5-15,0 0 3 16,0 0 1-16,8 2-4 16,1-1 35-16,1 2-19 15,-2-1-7-15,3 0 21 0,-2 0-16 16,-2 2-8-1,4 0-5-15,0-2-5 0,0 2-16 16,0-2 8-16,7 2-9 16,-3 2 0-16,4-4 1 15,2 4-1-15,0-6 6 16,3 2-5-16,-1 0 1 16,1-2-1-16,3 0-1 15,-3 0 6-15,3 0-6 16,4-2 1-16,-2-2-1 15,2 0 0-15,1 0 1 16,-3 2 4-16,2-2-4 16,0 2-1-16,0-2 0 15,-6 0 1-15,2-2-1 16,-6 2 0-16,4 0 1 0,0-2 13 16,-1-2-5-16,1 0-2 15,-1 2 2-15,5-2-1 16,2 2-1-16,0 0-5 15,2 0 5-15,1-2-7 16,-6 2 0-16,-4 2 1 16,-2 0-1-16,-9 0 0 15,-1-2 1-15,1 2 0 16,-7 0 8-16,4-3-7 16,3 0-1-16,7-2 0 15,0 1-1-15,6-4 0 16,-5 6 1-16,1-2-1 0,-4 0 0 15,2-2 0-15,-5-1 0 16,8-2 0-16,-3-1 0 16,4 0-1-16,-2-4 1 15,1 2-1-15,-6 4 1 16,1 0 0-16,-7 2 6 16,-1 0-6-16,-4 0 12 15,1-4-6-15,0-2 10 16,-2-2-2-16,-3-2-7 15,0-4 3-15,0 0-9 16,-2-5-1-16,-2 1 8 16,-2-5-7-16,-4 0 6 15,-5-5 16-15,-1 2-16 16,1-2-7-16,-3 2 9 16,1 2-8-16,2 4 0 0,-3 4 0 15,5 4 0-15,-3 1-1 16,-3 3 12-16,-1 4-3 15,-9-1-9-15,-4 2 0 16,-5-5 0-16,-10 2 0 16,-3 2 0-16,-3-2 0 15,-1-2 0-15,2-4 6 16,-5 6-5-16,6-4 0 16,0 8-1-16,-4 4-9 15,-4 2 8-15,0 6-7 16,0 2 8-16,-2 4 1 15,5 8-1-15,1-2-1 0,3 4 1 16,4 4-2-16,5 2 1 16,-3 2 0-16,5 0 0 15,-3 4-5-15,1 1 5 16,5 0-5-16,3 2 6 16,3-1-1-16,7-2 1 15,3 0-9-15,8-2 9 16,9 4-1-16,4 4-8 15,11-4 8-15,2 7 0 16,7-4 1-16,9 3-12 16,4-1 11-16,5 2 1 15,3 2-2-15,-1 5-4 16,-1 0 0-16,-3-2-34 0,-1-6 5 16,0-4 1-1,-4-6-10-15,0-8-47 0,-2-2-64 16,7-3-38-1,68-13-164-15</inkml:trace>
  <inkml:trace contextRef="#ctx0" brushRef="#br0" timeOffset="49605.4">18021 11396 1582 0,'3'0'237'15,"-1"0"-185"-15,7 0 25 16,2 0 55-16,5 2-39 16,6 0-17-16,5-1-1 15,5 6 2-15,7-7-11 16,1 0 1-16,4 2-22 15,1 0-16-15,7 0-1 16,4-2-7-16,1-2 14 16,11 0-14-16,7-4-12 15,2-2 13-15,2-1-10 16,-4-5-6-16,-5 2-6 16,-4-3 1-16,-5-6 0 0,-3 1 1 15,-10-2-1-15,-3-1 10 16,-5-2-5-16,-7 1-5 15,1-2 8-15,-8-4-2 16,3-2 2-16,0-6 8 16,-4-6-16-16,-3-3 10 15,-8-3-11-15,-6-8 3 16,-6-6 3-16,-6-6 2 16,-2 0 20-16,-3 2-4 15,2 9-4-15,-2 7 4 16,0 4-6-16,-5 8-15 15,-3 0-3-15,-8 6-1 16,-10 4 1-16,-10-2-1 16,-15 4 0-16,-11 3 0 15,-12 6 0-15,-8 1 1 0,-9 7 0 16,-7 4 0-16,-63 7-6 16,-13 18-3-16,-4 22 0 15,63-4 7-15,3 6 2 16,65-14-14-16,4 0 4 15,0 2 10-15,-48 26 0 16,11 5 1-16,12-3-1 16,15 3-1-16,14 2 0 15,14-1 1-15,16-2-2 16,22-8-8-16,15-6-1 16,14-4-11-16,9-7-16 15,16-5-29-15,14 0-50 16,12 0-81-16,9-4-128 0,155 32-1130 15</inkml:trace>
  <inkml:trace contextRef="#ctx0" brushRef="#br0" timeOffset="52979.15">20015 11606 1662 0,'-2'0'315'0,"4"0"-205"16,-2 0-49-16,0 0 10 16,2 0-1-16,0 0-20 15,4-2-29-15,-6 2 28 16,2 0 56-16,2-2-15 16,1 0-27-16,3 2-10 15,4-2 10-15,7 4-8 16,2-2-16-16,10 2-3 15,5 0 2-15,3 0-16 16,13 2-5-16,6 0-7 16,6 2 2-16,7-4-1 0,-1 0-10 15,3-2 8-15,-2-2-8 16,1 0 1-16,4-6-1 16,-1 0 1-16,3 2-1 15,-3-4 0-15,-2 2-1 16,-2-2-1-16,-7 0 1 15,1 2 0-15,-7 0 0 16,-2 0 0-16,-5 0 0 16,-4-4 2-16,0 2-2 15,1-6 5-15,2 0-5 16,-4 0 0-16,3-5-1 16,-7 2 0-16,-1-3-1 0,-8-1 1 15,5 0-1-15,-5-2 2 16,3 1-1-16,-3-2 0 15,-4 4 1-15,-2 2 0 16,-6 0 0-16,-3 6 1 16,1-6-1-16,2-2 1 15,-2-2 0-15,4-2 0 16,-5-2 5-16,-1 2-5 16,-3-4 0-16,-3 0 11 15,1-1-11-15,-2 1 17 16,-3-2-16-16,-1 4-1 15,-1 2-1-15,-2 2-1 16,-3-2 1-16,-1-4-12 16,-6-2 12-16,-4 0 1 15,-1-6-1-15,-2 3 6 0,-5-7-6 16,-2 1 0 0,-2-2 0-16,-6-1 1 0,-2-2 0 15,0 2-2-15,-2 4 1 16,-5 5 0-16,-3 6 0 15,-1-1-1-15,-4 3 1 16,-1 4-2-16,-9 2-4 16,0 1 0-16,-4 2-6 15,-9 2 0-15,-2 4 5 16,-3-2 5-16,-8 6-11 16,-5 0 2-16,-5 2 11 15,1 2-1-15,-3 4 0 16,3 0 1-16,0 6 0 0,4 4 1 15,2 2-2-15,3 6 1 16,6 2 0-16,5 2-1 16,6 0 0-16,3-1 1 15,6 2-1-15,0 1 1 16,2 5 1-16,4-3-1 16,0 0 1-16,4 2-1 15,5 0 0-15,4 0-6 16,3 6 5-16,3-2 1 15,0 4 0-15,0 0 0 16,-1 4-2-16,6 3 2 16,-3-3-1-16,3 2 1 0,3 2 0 15,1 2 0 1,1 2 0-16,4-2 2 16,7 2-1-16,2-5 5 0,6-3-6 15,6 0 2-15,0 0-1 16,8 0 0-16,3 0 8 15,-1 2 0-15,3-6-3 16,-3 3-5-16,1-6 5 16,1 2-1-16,-1-7-4 15,2-4-1-15,-2-4 0 16,-1-6 0-16,1 2 0 16,3 0 0-16,-1-4 0 15,1 4 6-15,-1 0-6 0,4-4 0 16,-3 2 1-1,0-4 0-15,-2 2 0 0,-3-4 9 16,0 2-9-16,3 0 5 16,-6-4-5-16,2-2 0 15,-5 0 0-15,3 0 3 16,0-2-3-16,-4 0 10 16,1 0-2-16,-1-2 3 15,-4 0-5-15,4 0-1 16,-6-2 3-16,0 2-1 15,2 0 1-15,-2 0 3 16,0 0-5-16,0 0 4 16,-2 0-5-16,4 0-6 15,-2 0 0-15,0 0 0 16,0 0 0-16,0 2-1 0,-2-4 2 16,2 2-1-16,0 0 1 15,0 0-1-15,0 0 1 16,0 0 8-16,0 0-8 15,0 0 9-15,0 0-9 16,0 0 0-16,0 0 8 16,0 0-8-16,0 0 5 15,0 0-5-15,0 0-1 16,0 0 1-16,0 0 0 16,0 0 0-16,0 0 7 15,0 0-8-15,0 0 2 16,0 0-1-16,0 0 0 0,0 0 6 15,0 0-6-15,0 0 0 16,0 0 5-16,0 0-5 16,0 0-1-16,0 0 0 15,0 0 1-15,0 0-1 16,0 0 0-16,0 0 0 16,0 0 0-16,0 0-27 15,0 0-7-15,-12 0-25 16,10 0-35-16,0 2-122 15,-34 10-353-15</inkml:trace>
  <inkml:trace contextRef="#ctx0" brushRef="#br0" timeOffset="55476.55">21096 11321 1830 0,'0'0'448'0,"0"0"-247"16,0-2-31-16,0 1-31 15,1 1-19-15,2-3-12 0,0 2-27 16,-1-2-18-16,1-1-24 15,-1 4-7-15,0-2-8 16,0 0 1-16,0 2-4 16,-2 0 0-16,0-2-4 15,0 2-5-15,0 2 1 16,0-2-7-16,-2 0 5 16,2 0-1-16,-2 0 4 15,2 2-13-15,-2-2 11 16,2 2-3-16,-2-2 0 15,2 0-1-15,0 0 2 16,0 0-4-16,0 0 6 16,-3 0-6-16,3 0-5 15,0 0 7-15,0 0-7 16,0 0 1-16,0 0-1 0,0 0 0 16,0 0 0-1,3 0 0-15,-3 0 0 0,0 0 4 16,0 0-5-16,0 0 0 15,-3 0 0-15,3 0 1 16,0 0 0-16,0 0-1 16,0 0 0-16,0 0 0 15,0 0 0-15,0 0 0 16,0 0 1-16,0 0-1 16,0 0 1-16,0 0-1 15,0 0 1-15,0 0 5 16,0 0-6-16,0 0 1 0,0 0-1 15,0 0 1-15,0 0 0 16,0 0 0-16,0 0 6 16,0 0 1-16,0 0-8 15,0 0 0-15,0 0 1 16,0 0-1-16,0 0 0 16,0 0-23-16,0 0-61 15,0 0-63-15,0 0-114 16,-20 32-651-16</inkml:trace>
  <inkml:trace contextRef="#ctx0" brushRef="#br0" timeOffset="57838.02">10889 5350 1447 0,'-20'10'144'0,"3"-4"-93"16,-22 6 30-16,1 0 42 15,3-6-27-15,6 0-18 16,4-2-12-16,10-2-21 0,-1-2 9 15,5 2 5-15,3-2-23 16,0 0-12-16,0 0 6 16,3 0-12-16,1 2-8 15,-5 0-9-15,0 0 0 16,0 0 6-16,0 2-7 16,5-2 8-16,-3 0 11 15,0 2 17-15,-1 0 0 16,-4 0-3-16,-1 4-3 15,-2 4 0-15,-6 2-1 16,-1 8 2-16,-3 8 10 16,1-2-19-16,2 4 2 0,10 7-1 15,6 1-1 1,15 66 32 0,0-46-28-16,2 8-17 0,5-2 0 15,-3 0 12-15,3-5-12 16,1-1 1-16,-1-4 13 15,4-4-4-15,0-4-4 16,0-2-1-16,-2-6-4 16,-5-5 1-16,0-5-5 15,-4-10-5-15,-2-6-1 16,-2-4 1-16,-3-8-1 16,-2 0 1-16,0-2 8 15,0-2 8-15,0 2-8 0,0 2-2 16,0-2 1-1,0 0-7-15,0 4 0 0,2 2 11 16,-2 4-3-16,2 2-1 16,0 0-2-16,1-4-6 15,-3-4 6-15,0 0-6 16,2 4 1-16,-2-2 10 16,4-2-9-16,-2 2 13 15,1-2-14-15,-3 0 6 16,2-2-6-16,-2 0-2 15,3-2 1-15,1 0-6 16,5 0 6-16,7-2 11 16,10 0 20-16,8-4-2 15,4 0-8-15,-1-2-15 16,1-2 0-16,-4 2 4 0,4 2-9 16,-5-2 7-1,-2 2-8-15,-8 2 2 0,-6 2-2 16,-8 0 1-16,-6 4-1 15,-3 0 6-15,-1-2 6 16,-3 2 0-16,1-2 0 16,1 0 5-16,0 0-2 15,2 0-2-15,0 2-11 16,0-2 1-16,-2 0-3 16,2 2-6-16,0-2-48 15,-4 8-80-15,-12 6-92 16,-64 48-434-16</inkml:trace>
  <inkml:trace contextRef="#ctx0" brushRef="#br0" timeOffset="59388.12">4027 6653 1309 0,'-2'-2'187'16,"-1"-2"-76"-16,-1-4-4 15,2 0-26-15,0 0-35 16,0-2 14-16,2 2 36 15,0 2-28-15,0 0-10 16,2 4 2-16,-2 0 5 16,0 2-23-16,0 0-12 15,2 0 3-15,4-2 3 16,5-2-5-16,10-2-1 0,12-2 9 16,16 2 9-1,20-2 6-15,16 2-4 16,11-4-13-16,2 4 4 0,2 2-10 15,-7 0-20-15,-4-2 7 16,-8 2-11-16,-10 0-1 16,-15 2 0-16,-18 2-5 15,-18 0-1-15,-9 2 0 16,-11-2 5-16,-5 2 16 16,-5 0 0-16,-6 4-7 15,-11 6-4-15,0 0-8 16,0 4 5-16,8-2-7 15,-2 0-1-15,8 6 1 0,-3 8 0 16,8 14 1 0,1 14 8-16,5 16-2 0,6 11 13 15,3-1-11-15,6 2-8 16,1-4 17-16,2-5-12 16,-3-7 0-16,-7-8-6 15,-2-16 1-15,-4-16 1 16,-2-10 5-16,2-14 1 15,-2-2 1-15,2-2 0 16,0-2 22-16,0 2 5 16,0 0-7-16,0-2-4 15,-2 2-8-15,-7 0-7 16,1-2-3-16,-11 2-7 16,-10 2-6-16,-6 2 6 0,-5 6-9 15,-5 4 9-15,-4-2 7 16,-6 5-6-1,-15-2 6-15,-17 2-7 0,-78 13 2 16,-40 2-1-16,148-24 1 16,5-1-1-16,-43 8 0 15,20-7 9-15,27-4-4 16,15-2-6-16,12-2 1 16,15 0-1-16,6 0 0 15,0 0-9-15,2 0-3 16,4 2-24-16,11 0 7 15,0 4-37-15,10 4-21 16,2-2-54-16,0 6-136 16,2 2-91-16,41 26-517 15</inkml:trace>
  <inkml:trace contextRef="#ctx0" brushRef="#br0" timeOffset="62244.14">17244 6399 1605 0,'0'0'177'16,"0"0"-113"-16,-3 0 28 15,3 0 7-15,0 0-17 16,0 0-40-16,0 0-18 15,0 0-18-15,3 0-4 16,-3 0 20-16,6 1 23 0,6 8 45 16,12-1-24-1,8 2-9-15,7 4-10 0,3 6-14 16,6 0-12-16,-2 2 16 16,3 0-5-16,5-2 19 15,4 2-15-15,-1 4-11 16,6 2-2-16,4 2-2 15,4 6-5-15,2 11-1 16,10 12-3-16,2 13-1 16,4 11-5-16,1 9 0 15,-2 3-5-15,5-3 0 16,2-4 8-16,3-10-8 16,6-6 11-16,3-5-2 15,0-7 5-15,-5 0-4 0,-1 0-1 16,-12 4 4-16,-5 5-5 15,-5 3 0-15,-10 8-3 16,-3 6-5-16,-6 4 0 16,1 2 5-16,-1-7-5 15,4-9 1-15,3-8 4 16,1-6-5-16,-9-5 5 16,-1-6 0-16,-9 2 0 15,-7-12 0-15,-3 0-6 16,-6-1 12-16,1-4-4 15,-3 4-7-15,2 0 10 16,-4-6 2-16,7-2-12 16,-1 3 8-16,1-8-8 0,-3-4 8 15,-6-5-9-15,-2-6 0 16,-7-2 1-16,-3 0-1 16,1 2 1-16,-3 0 0 15,5 2 0-15,-3 2-1 16,4 2 1-16,-2 2 6 15,-1-4-5-15,-1-6-1 16,-5-4 8-16,-4 2 0 16,-2-6-7-16,1 2 13 15,1 0-6-15,-3 2 3 16,6 2-6-16,-5-2 4 16,3-2-8-16,-1 4-1 15,1 0 7-15,2-4-2 0,-7 0-5 16,1-2 10-1,-3-2-5-15,0 0 3 0,2 4 1 16,4 7 2-16,6 2 0 16,3 5-3-16,-3 2-8 15,-1 1 7-15,-3-7-7 16,2 2 1-16,-2-6 4 16,-3 1-6-16,-1-4 1 15,-4-3 0-15,4 2-1 16,-1-2 1-16,-1 0 0 15,2 0-1-15,-3 2 1 16,5 4 0-16,1-4 0 16,-3 1 0-16,1 4 5 15,1-3-5-15,-4 2 7 0,6-4-8 16,-6-2 1 0,0 0-1-16,-2-2 1 0,0-2 0 15,0 0 1-15,0 0 3 16,0 0-5-16,0 2 0 15,0 0 0-15,0 2-1 16,2 0 1-16,-2 0 0 16,2 0 1-16,-2 0 0 15,0 4-1-15,0 0-1 16,-2 4 1-16,-2 4 0 16,0 2 1-16,-4-4-1 15,4 2-1-15,-1-6 0 16,5-2 1-16,-2-6 0 0,2-2 6 15,2 0-6-15,-2 0 1 16,0 0-1-16,0 0-1 16,0 0 1-16,3 0 12 15,-6-2-11-15,3 2 7 16,3 0-7-16,-3 0 5 16,-3 0 0-16,3 0-6 15,0 0 1-15,0 0-1 16,0 0-28-16,0 0-32 15,-4-12-90-15,-14 8-375 16,-70 6-342-16</inkml:trace>
  <inkml:trace contextRef="#ctx0" brushRef="#br0" timeOffset="63292.95">20603 9635 1633 0,'0'0'476'0,"3"0"-362"15,2-2-47-15,3 2 35 0,5-2 24 16,6 4-39-1,7 4-22-15,4 2-13 0,1 2 7 16,4 2-13-16,3-2-5 16,3-2-5-16,3 4-9 15,0-2 3-15,3 0 3 16,-5-2-5-16,-5-4-26 16,-6 0-1-16,-8 0 0 15,-2-4 10-15,-10 3-10 16,-3-3 4-16,-6-3-3 15,4 3 5-15,-6 0 11 16,0 0 8-16,0 0-4 16,0-4-5-16,0 4-2 15,2-4-6-15,2-4-2 16,3-8-6-16,3-8-1 0,2-4 1 16,3-4 0-16,-1-4-1 15,-1 0 1-15,1 0-1 16,-7 2-3-16,-3 2 3 15,-4 5 11-15,0 11 1 16,-2 4-3-16,0 8 4 16,2 2-12-16,0 0 13 15,2 2-13-15,0 0 0 16,0-1-1-16,-2 1 1 16,0 0 0-16,0 0-1 15,0 1 0-15,-2-1 1 16,2 2-1-16,0-2 1 15,-2 0-1-15,2 0 1 0,0 0-1 16,0 2 1 0,0-4 0-16,0 2 5 0,0 0 0 15,2 0 2-15,-2 0-1 16,0-2 1-16,2 2 4 16,-2-1 0-16,2-2 4 15,-2 3 1-15,0 0-5 16,0 0 0-16,0 0-6 15,0 0 0-15,0 0-6 16,-2 0 0-16,2 3 1 16,0-3 0-16,0 0 0 15,2 0 5-15,-2 0-6 16,-2-3 1-16,2 3 11 16,0 0-2-16,0 0 2 0,0 0-1 15,0 0 1 1,0 0-6-16,0 0 3 0,0 0-3 15,0 0-6-15,0 0 0 16,0 0 0-16,0 0 0 16,0 0 0-16,0 0 0 15,0 0-1-15,0 0 1 16,0 0 0-16,0 0 0 16,0 0-1-16,0 0-6 15,0 0-8-15,0 0-6 16,0 0-9-16,0 0 15 15,0 0-5-15,0 0-1 16,0 0 3-16,-9 4-9 0,7-4-27 16,-12 2-45-16,-3 2-93 15,-14 7-280-15,-79 21-500 16</inkml:trace>
  <inkml:trace contextRef="#ctx0" brushRef="#br0" timeOffset="66661.11">7247 6760 1760 0,'-2'-3'254'0,"2"2"-185"16,0-6 84-16,0 3 40 16,2 1-38-16,-2-4-71 15,0 6-15-15,2 1-2 16,0-5-16-16,5 1-15 15,3-1-6-15,9-6-4 0,1 5-8 16,5 0 10 0,3 2-2-16,4 2-19 0,6-2 13 15,-1 8-7 1,5-2 2-16,3 0-13 0,2 0 13 16,4-2-15-16,5-2 11 15,1-2-10-15,5-3 7 16,6-2-6-16,1-3-1 15,0 4 0-15,0 2-1 16,-5-2 0-16,-1 2 5 16,-8 0-5-16,1-2 0 15,-8-2 0-15,-4 2 0 16,1-2 0-16,-1-2 0 0,3-2 0 16,-1 4 0-1,0-2 1-15,-7 4-1 0,-1 4 0 16,-3 0 0-16,2 0 0 15,5 0 0-15,-2 0 0 16,4-2 0-16,-1-2 0 16,-1 0 1-16,-9 2 0 15,-2 0-1-15,-2 2 1 16,-2-7-1-16,4 4 0 16,1 0 0-16,1-2 0 15,-4 0 6-15,2-2-5 16,0 0-1-16,0 0 1 0,3 0-1 15,-1-3 0 1,4 4 0-16,0-4 1 0,3 1 0 16,-2-1-1-16,2 1 0 15,-4-1 1-15,-5 2-1 16,7-2 0-16,-3-2 1 16,-1 4-1-16,-8-4 1 15,-5 4-1-15,-6-4 1 16,1 0 0-16,-3-2 5 15,1-4-5-15,-1 2-1 16,-2 2 1-16,-4 0-1 16,-3-2 0-16,-1 2 0 15,-6-6 0-15,1-2 0 16,-4-6 0-16,-2-3 14 16,2-3-8-16,-3 2 3 15,3-2-9-15,-2 4 1 0,2 4-1 16,-1 4 9-16,-1 2-8 15,-6 0 8-15,3-2 0 16,-5 2-8-16,1-2 0 16,-3 1 8-16,-2 0 0 15,4-2-8-15,-1 1 0 16,-4 2-1-16,3 4-6 16,-10 0 5-16,0 2 0 15,-4 2-9-15,-15 0 9 16,-3 2 2-16,-2 2-1 15,-4 0 7-15,-5-2-6 16,1-4 5-16,-2 0-6 16,-7 2 0-16,-7-5 0 15,-5 6 1-15,-9 2-1 16,-5 3-1-16,-3 8 0 0,-2 0 1 16,3 1 0-16,-1-2 6 15,6 2-3-15,1-3-3 16,2-1 1-16,-3 5-3 15,5 0 8-15,2 9-6 16,6 0 0-16,0 7-1 16,4 5-5-16,2 5 6 15,3 0-1-15,1 4 0 16,7 4 0-16,-1 0 1 16,3 8-1-16,-2 4 1 15,-3 4 0-15,1 2 0 0,4 2 0 16,-5 1-1-16,9-3 1 15,3 6 1 1,5 0-1-16,6 4 2 0,11 4-2 16,4 2 6-16,14 1-5 15,9-5 5-15,8-2-6 16,11-8 9-16,10-4-9 16,8-3 1-16,5-5 0 15,12-4 12-15,12-6 10 16,9-2-4-16,7-8-7 15,0-4-3-15,-6-8-1 16,-6-2-2-16,-8-4-5 16,-2-6 1-16,-12-2 7 0,-6-2 0 15,-9 0-9-15,-4 2 2 16,-9 0-1-16,-5 0 0 16,-7 4 6-16,-2 0-7 15,-2 0 1-15,-2 2 0 16,2-2 0-16,-4 0 6 15,4 2-7-15,-2-2-13 16,2 0-1-16,-3 2-25 16,3 4-36-16,-2 10-13 15,0 12-88-15,0 16-351 16,-29 129-234-16</inkml:trace>
  <inkml:trace contextRef="#ctx0" brushRef="#br0" timeOffset="69948.06">8971 16270 1496 0,'-2'0'264'0,"2"0"-181"15,0 0 19-15,-3-4 15 16,6 4-60-16,-3 0-29 16,2 0-7-16,-2 0 12 15,0 0 5-15,0 0 31 16,0 0-15-16,0 0 0 16,0 0-11-16,0 0-8 15,0 0-1-15,0 0 2 16,5 0-13-16,-1 0 14 15,2 4 8-15,3 2-3 16,1-2 0-16,5 0-25 16,-3 5 5-16,3-4 5 0,3 3-4 15,-1-2-7-15,6 2 5 16,-1-3-13-16,2 0 2 16,5 3 2-1,2-3 8-15,2-1-8 0,4-4 0 16,-2 4-2-16,-1-3-2 15,1 3-7-15,1 1 12 16,-3-1-13-16,1-4 0 16,-3 4 0-16,2-4 0 15,3 0 1-15,-2 0 1 16,-1 0-2-16,-4-4 1 16,-2 0 0-16,0-1 0 15,-6 0 6-15,0 1-6 16,-8 0 0-16,-1-1 8 0,-4 5-8 15,1-5-1-15,-6 5 0 16,6-3 6-16,-3 2-5 16,-2-3 5-16,3 4 0 15,-2-5 0-15,6 1 3 16,-2-1-8-16,-3-4 0 16,6 1 7-16,-4-2-7 15,1 2 7-15,3-2-7 16,-6 2-1-16,-1 2 8 15,-1 2-8-15,-2 0 7 16,0 0-1-16,6-6-6 16,-7 2 0-16,4-6 8 0,-3 2-7 15,-2-6-1-15,5 0-2 16,-3 0 2-16,2-4 5 16,-2-4-5-16,3 2 0 15,-3-2 1-15,2 4-1 16,-1 4 0-16,-1 0 1 15,3 0-1-15,-5 4 0 16,2-4 0-16,0 0 0 16,0 0 2-16,-2 5-2 15,0-5 0-15,0 0-1 16,-2 4 1-16,2-2 0 16,-2-4 1-16,0 0 1 15,-3 0-2-15,3-4 1 16,-1 6-1-16,3-2 1 0,0 2-1 15,0 6 2-15,3 2-2 16,-3 6 1-16,0 0 1 16,0 0-2-1,0-2 0-15,-3 2-1 0,0 0 0 16,2-4 0-16,-4-2 1 16,1-3-1-16,0-6-5 15,-5-2 6-15,-3-3 0 16,2-2-1-16,-5 0-11 15,-8 2-6-15,0 2 12 16,-1 4-2-16,-1 4 7 16,-3 2 1-16,1 4 0 15,0 2 7-15,-4 2-6 16,-2 0 6-16,-3-2-7 0,-5 2 0 16,-3 2 0-16,-7 0 0 15,-3-2-5-15,0 4 5 16,-1 0 0-16,2 4 1 15,-1-4 7-15,5 0-7 16,-4 2-1-16,3 4 0 16,2 0 0-16,-6 8-5 15,0-2 5-15,4 6-1 16,0 0-1-16,6 4-4 16,6-4 6-16,4 0-1 15,5 8 1-15,1-2-2 16,3 11 1-16,5-3-1 15,-2 8-4-15,6-4 5 0,5 8 1 16,2 4 0-16,5-2-1 16,4 2-5-16,6-3 4 15,1-8-5-15,4-2 8 16,0-9-1-16,5 2 0 16,2-6 1-16,2 4 16 15,-2-4-8-15,8 2-9 16,-3-2 6-16,1-4-5 15,1-2 0-15,3-2 12 16,0-4-5-16,0-2-2 16,-1-4 0-16,0-4-5 15,-5 0 17-15,0 0-6 0,-2 0-11 16,1-4 5 0,-8 4 4-16,-2-4-9 0,0 4 6 15,0-4 4-15,-5 4-11 16,0 0 1-16,-2 0-1 15,0-6 1-15,-2 6 0 16,-2 0 0-16,0 0 0 16,0 0 1-16,-2 0-2 15,2 0-2-15,0 0-8 16,0 0-17-16,2 0-48 16,1 6-99-16,3-2-183 15,30 8-293-15</inkml:trace>
  <inkml:trace contextRef="#ctx0" brushRef="#br0" timeOffset="72696.1">10740 16192 1444 0,'-2'0'235'16,"2"0"-113"-16,0 0 22 15,0-2-5-15,0 2-43 16,2 0-37-16,-2 0 11 16,0 0 7-16,0 0-11 0,2 0-14 15,-4 0 8-15,2 0-10 16,0 0 14-16,0 0-16 16,0 0 11-16,0 0-19 15,0 0-10-15,0 0-3 16,0 0-1-16,0 0-5 15,9-8-5-15,-9 8 1 16,0 0-7-16,0 0 1 16,0 0-10-16,7 0 0 15,0 0 9-15,1 0-4 0,6 0 3 16,1 0-8 0,3 4 0-16,2-4 0 0,0 0-1 15,-3 0 2-15,4 0-1 16,-1 0 0-16,3 0 7 15,-2 0-8-15,2 0 0 16,2 0 1-16,-8 0-1 16,3 4 8-16,1-4-8 15,-4 0-1-15,6 0 0 16,-3 0 1-16,5-4 0 16,0 4 5-16,0-4-5 15,2 0 0-15,-2 0 1 16,-2 2 6-16,7-2-7 15,-4 0 0-15,3 4 17 0,3-4-16 16,-8 4 0-16,-3 0 7 16,-6 0-8-16,-1-4 0 15,-1 2 0-15,-3 0 0 16,2 0 0-16,5 2 1 16,2-4 5-16,8 0-5 15,2-2 0-15,6 2 0 16,5 4-1-16,1-4 1 15,-4 0 0-15,-1-4-1 16,-7 4 0-16,0 2 0 16,2-6 1-16,2-2 6 15,3 6-6-15,-9-6-1 16,0 2 0-16,-5 4-1 16,-5 0 1-16,4-4-1 0,0 2 1 15,2-2 1 1,4 2 0-16,0-2 1 0,-3 0-1 15,3-2-1-15,-1 0 0 16,2 2 1-16,3-9 0 16,-5 7-1-16,-3 1 1 15,-8 0 0-15,-1 0 0 16,-8 0 1-16,1 5 5 16,0-6-5-16,-5-2 1 15,3 2-2-15,-3-6 6 16,2 0-7-16,5-4 0 15,-3-2 0-15,4 2-8 0,-2 0 8 16,1 0 1-16,3 4 0 16,-6-2-1-16,-2 4 7 15,1-4-6-15,-5 0-1 16,0 0 0-16,-2-8 1 16,-5 2 5-16,-1-2-6 15,-6-13 11-15,-1 6-11 16,-4-6 0-16,-8 1-2 15,-2-2-2-15,-4 2 3 16,0 6 1-16,-3 0 0 16,1 6 5-16,-1 0-4 15,0 3-2-15,5 5 1 16,3 5 0-16,1-4 2 16,4 7-2-16,-4 2 1 15,7 2 0-15,-4 1-1 0,-1 2-2 16,3-1-6-1,-7 2 7-15,2 0-5 0,-9 0 4 16,-3 4-14-16,-1-4-1 16,-3 2 8-16,1 0 9 15,-1-4-1-15,3 0 3 16,-2 4-3-16,1 0 2 16,4 4-1-16,-1 0 1 15,5-4-1-15,2 2 1 16,-1 2-2-16,1 4-5 15,-2 5 5-15,0 0 1 16,-3 0-1-16,2 1 2 16,0 1-1-16,3-2 1 0,4-4-1 15,-1 0 1-15,-1 0 2 16,2 4-3-16,-4-3-1 16,-2 2 1-16,2 6 0 15,-6 4 1-15,0 2-1 16,-3 0-7-16,2 4 7 15,0 2 1-15,0 2-1 16,2-2 1-16,7 4-1 16,3 1 13-16,6-9-5 15,2 2-7-15,5-6 5 16,-3 4 4-16,5-2-1 16,1 2-8-16,4 0 5 0,2 0-5 15,6 6-1-15,0-4 1 16,4 2 17-1,2 2-18-15,1-2 1 0,6 2-2 16,3-5 2 0,2 5 3-16,0-6-3 0,4-4-1 15,-1 0 9-15,4-4-1 16,-7 0-7-16,4-4 7 16,-2-4-8-16,3 2 0 15,2-4 5-15,-1-2-4 16,4 2-1-16,-2-4 0 15,-3 0 0-15,2-4 9 16,-5 0-9-16,3-2 6 0,-6 0-6 16,2-2 0-1,-6 0 1-15,-1 0 5 0,-8 4-4 16,1-4 11-16,-3 4-12 16,-3-2 8-16,2 2-9 15,0 0 0-15,-3 0-1 16,0 0 0-16,3 0 1 15,-3 0-1-15,-3 0 2 16,3 0-1-16,0 2 1 16,0-2 0-16,0 0 9 15,0 0-10-15,0 0 0 16,0 0 6-16,0 0-5 16,0 0 8-16,0-2-8 0,0 2 0 15,0 0 6 1,0 0-7-16,0 0 0 0,0 0 0 15,0 0 0-15,0 0 0 16,0 0 0-16,0 0 0 16,0 0 0-16,0 0 1 15,0 0-1-15,0 0 1 16,0 0 7-16,0 0-7 16,0 0 0-16,0 0 5 15,0 0 0-15,0 0 0 16,0 0-6-16,0 0 0 15,0 0 0-15,0 0 0 16,0 0 0-16,0 0-4 16,0 0 2-16,0 0-7 15,0 0-6-15,0 0-7 16,0 0-25-16,0 0-35 16,-11 6-113-16,6 2-374 0,-26 10-378 15</inkml:trace>
  <inkml:trace contextRef="#ctx0" brushRef="#br0" timeOffset="76311.11">5705 16240 133 0,'0'-4'784'0,"0"2"-599"16,0 0-4-16,0 2-25 15,0-2-45-15,-3 2-1 0,3 0-32 16,0 0-17-16,0 0-17 15,0 0 5-15,3 0-7 16,-3-4 21-16,2 4-10 16,-2 0 16-16,0 0-15 15,0 0-3-15,0 0 7 16,0 0-14-16,0 0-2 16,0 0-11-16,2-4-1 15,-2 4-10-15,2 0-1 16,-2 0-17-16,0 0 5 15,7 0-6-15,-1-4 13 16,6 4 8-16,1 0 7 16,2 0-16-16,-3 0-1 15,4 0-4-15,1 4 1 16,2 0 0-16,4 0 1 0,0 2 7 16,4 2-11-16,4-4 10 15,7 2 7-15,0-2-10 16,8 0 14-16,8-4-12 15,1-4 12-15,4-4-15 16,0-2-3-16,-1-4 0 16,5-8-8-16,-5 0-1 15,2-4 12-15,-4 2-4 16,2-2-7-16,0-4 5 16,-5-2-6-16,0 0 1 15,1-8 1-15,0 4-1 16,-1-5 5-16,-2 5-6 15,-4 2 9-15,-2-2 1 0,-6 6 4 16,-7 6 1-16,-12 2-6 16,-4 4 7-16,-12 2 17 15,1-4 0-15,-7-2-3 16,-4-4-1-16,2-6-17 16,-9-9 0-16,2-3-3 15,-3-8-2-15,-6 2-7 16,3 0 1-16,-2 6 0 15,2 8 0-15,3 6 8 16,-1 7-9-16,1 4-2 16,-1 5 1-16,-5 1 2 15,-3 0-1-15,-8-1 0 16,0 1 8-16,-7-5-7 16,-6 0 11-16,-1 0-12 15,-1 2 0-15,-4-2 0 0,0 4-4 16,-4 0 3-1,-4 4-5-15,-4 2-2 0,-5 4 7 16,0-6-11-16,-9 2 7 16,-5-4 4-16,0 2 1 15,-2 2-1-15,5 8 1 16,4 8-1-16,3 4-11 16,0 10 12-16,-1 6-18 15,6 2 7-15,1 0 1 16,3 4 1-16,-1-8 3 15,7 6 6-15,5-4 1 16,2 11-1-16,0-2 0 0,7 8-2 16,4 9-4-16,0 6 6 15,0 6 0-15,5 3-5 16,2-3 5-16,7-8 1 16,8-4-1-16,9-6 0 15,12-2-2-15,10-2-11 16,9-8 12-16,10-4 1 15,9 0 1-15,3 3 7 16,8-5-2-16,6-2-1 16,-4-2-4-16,1-4-2 15,-3-2-2-15,-5-4-54 16,-7-2-42-16,-7-2-84 16,-5 4-192-16,9 14-364 0</inkml:trace>
  <inkml:trace contextRef="#ctx0" brushRef="#br0" timeOffset="77064.97">3327 15709 1718 0,'0'0'201'0,"0"0"-55"0,-2 0 47 16,4 0-115-16,2 8-19 15,6 6 47-15,3 4-38 16,1 8-32-16,1-2-8 16,3 6-16-16,-1 0-12 15,2-2 0-15,-9 3-42 16,0 1-110-16,-10-9-74 16,-5 8-268-16,-40 9-951 15</inkml:trace>
  <inkml:trace contextRef="#ctx0" brushRef="#br0" timeOffset="77354.81">2930 15815 1689 0,'3'0'241'0,"-3"-4"-70"0,7-4 42 16,4-2-97-1,15-12-28-15,12-4-1 0,7-6-4 16,6 0-29-16,3 2-15 16,1-1-24-16,-6 4-14 15,-2-1-1-15,-7 10-97 16,-9 9-143-16,-13 11-219 15,-22 51-370-15</inkml:trace>
  <inkml:trace contextRef="#ctx0" brushRef="#br0" timeOffset="77557.32">3320 16186 1444 0,'7'-4'321'0,"0"0"-137"16,11-2 25-16,4-6-49 16,7 2-68-16,2-2-64 15,3 2-28-15,-1-2-42 16,0 2-76-16,-4-2-152 16,12-20-380-16</inkml:trace>
  <inkml:trace contextRef="#ctx0" brushRef="#br0" timeOffset="78327.59">3632 15777 1636 0,'12'-2'264'0,"-6"2"-79"0,15 0-13 15,10 2-31 1,9 10-25-16,2 0-20 0,1 6-44 15,-3 0-5-15,-7 0-26 16,-11-4-11-16,-4-4-5 16,-12-2-4-16,-3-4 5 15,-3 0 14-15,-7-8-4 16,-6-8 5-16,-4-2-21 16,-4-12-6-16,1-6-24 15,2 0-7-15,-2-6-14 16,6 6-29-16,6 6 38 15,3 6 15-15,10 6 14 16,9 6 4-16,5 4-2 16,10 8 11-16,7-3 0 0,4 12 5 15,0-9-4-15,0 2 6 16,-5-4-7-16,-8-2 0 16,-2-2 0-16,-7-4 1 15,-7-4 16-15,-2-6 5 16,-3-6-11-16,-4-6-11 15,-4-8 8-15,-2-3-1 16,-7-1-5-16,-3 0-1 16,-3 4 12-16,-8-2-4 15,-6 4 5-15,2 2-13 16,-2 6 5-16,6 2 5 0,12 12-4 16,7 2-7-16,6 11-21 15,10 13-22-15,11 17 43 16,6 5-1-16,15 12-7 15,7 6 7-15,8-4 1 16,5 8-13-16,10 3 12 16,-3 7 0-16,2 2-12 15,1 4 12-15,-5 0-40 16,-5-16 26-16,-11-22-19 16,-10-18 34-16,-12-18 16 15,-12-13 23-15,-5-1 20 16,-12-13-10-16,-8-7-25 15,-5 0 0-15,-6 0 6 0,-18 2-13 16,-5-2-17-16,-5 2-6 16,3 4 6-16,9 6 21 15,3 4-14-15,14 4-7 16,3 2-19-16,8-2-90 16,2 0-59-16,5-3-186 15,5-33-626-15</inkml:trace>
  <inkml:trace contextRef="#ctx0" brushRef="#br0" timeOffset="78622.13">4423 15280 1711 0,'-2'4'212'16,"2"6"-58"-16,0 12 28 15,5 0-38-15,8 2-53 16,7-2-20-16,3-6-13 16,3-2-22-16,-2-10-15 15,-3-8 15-15,-5-6 0 16,-1-2 23-16,-7-6-11 16,-2-6 0-16,-6-2-17 15,0 4-7-15,-10 0-24 16,1 10-3-16,-11 2-45 15,-4 15-90-15,-5 20-214 0,-60 117-427 16</inkml:trace>
  <inkml:trace contextRef="#ctx0" brushRef="#br0" timeOffset="79291.03">4168 16469 1606 0,'-8'4'347'0,"4"-4"-103"16,-9 0-89-16,-1 12-74 15,1 2-36-15,-6 16 1 16,5 12-8-16,3 10-5 16,-1-2-6-16,8-1-9 15,2-8 1-15,4-6-11 16,6-13-8-16,0-4-18 15,1-14 2-15,-1-2 16 16,0-4 23-16,7-6 1 0,-2-10-6 16,1-8-10-16,-2-10-8 15,-5-5-8-15,-3 1 1 16,2-4-5-16,-2 8 11 16,0 8 0-16,3 10 1 15,-3 14-12-15,12 8-14 16,11 14 26-16,19 18 8 15,12 10 4-15,11 16-2 16,3 9-10-16,3 9-6 16,-1 2-5-16,-14-2-2 15,-11-14-5-15,-16-7-2 16,-19-11-4-16,-9-12 6 16,-14-8 18-16,-9-6 11 15,-9-10 17-15,-11-20-5 0,-5-6 14 16,-3-20-1-16,-3-2-22 15,2-14-4-15,2-8-10 16,8-5-25-16,5-3-41 16,16 2-41-16,12 2-37 15,14 4-87-15,9 0-57 16,46-71-296-16</inkml:trace>
  <inkml:trace contextRef="#ctx0" brushRef="#br0" timeOffset="79861.17">4542 16266 1515 0,'-7'0'291'16,"-2"6"-112"-16,-4 6-43 0,1 16-52 15,1 7-10-15,5 6-22 16,4 4-1-16,8-11-4 16,3-2-39-16,2-14-8 15,4 0 0-15,4-10-6 16,-4-4 14-16,1-4-1 15,-3-8 5-15,-4-4 5 16,-2-8-4-16,-1-2-4 16,-6-8-9-16,-2-2 0 15,-2 6 0-15,0 8-10 16,-2 8 2-16,2 2-2 16,2 8-16-16,7 8-22 15,2 10 42-15,10 6 6 16,3 6 0-16,5-4-1 15,-1-4-5-15,3-4 4 0,-7-12-2 16,0-6 4-16,-9-4 1 16,-2-2 15-16,-4-6 22 15,-4-2 8-15,-1-4-8 16,-1-4-17-16,-2-4-11 16,-1 2-4-16,-1-2 0 15,3 8-6-15,2 0-1 16,2 4-16-16,3 5 5 15,3 5-1-15,8 4 5 16,5 0-1-16,1 4 9 16,4 0 1-16,1 1 5 15,-2-4 0-15,-3 3-5 16,0-4 14-16,-6-4-14 16,-3 3-1-16,1-4 0 0,-6 1-36 15,-1 4-95-15,-3-4-95 16,-3 0-1-16,-1 0-58 15,-14-10-224-15</inkml:trace>
  <inkml:trace contextRef="#ctx0" brushRef="#br0" timeOffset="79990.1">4869 16132 1349 0,'-7'-4'359'16,"5"0"-76"-16,-2-8-107 15,2 10-43-15,2 2-47 16,0 0-67-16,2 0-19 0,-2 0-153 15,-2 2-347-15</inkml:trace>
  <inkml:trace contextRef="#ctx0" brushRef="#br0" timeOffset="80139.22">4742 16034 1855 0,'3'2'54'16,"1"2"-54"-16,20 22-473 15</inkml:trace>
  <inkml:trace contextRef="#ctx0" brushRef="#br0" timeOffset="80764.56">6335 16134 1780 0,'0'0'271'15,"0"0"-121"-15,0-2 65 16,2 2-116-16,-2 0-51 15,0 0-48-15,0 0-3 16,5 2-59-16,-2 2-71 16,5 4-155-16,-3 14-334 0</inkml:trace>
  <inkml:trace contextRef="#ctx0" brushRef="#br0" timeOffset="80953.21">6393 16164 1445 0,'0'0'354'16,"0"0"-199"-16,0 0-19 16,2 0-124-16,-2 0-12 15,2 4-181-15,3 6-110 16</inkml:trace>
  <inkml:trace contextRef="#ctx0" brushRef="#br0" timeOffset="81528.17">6404 16160 1221 0,'-2'0'234'0,"2"0"-67"16,0 0-16-16,0 0-50 16,0 0-17-16,0 0 6 15,-2-4-9-15,2 4-14 16,0 0 1-16,2 0-22 15,-2 0-5-15,0 0-14 16,0 0 3-16,0 0 0 16,0 0-5-16,2 0-10 15,-2 0-6-15,0 0-2 16,0 0-6-16,-2 0-1 16,2 0 0-16,0 0 0 0,16-4 0 15,-5-2 6-15,3-6 1 16,1 2-6-16,-5-4 0 15,4 6-1-15,-5-6 0 16,-3 6-4-16,-1 2 4 16,-2 2 0-16,-6 4-12 15,0 4-11-15,-3-2-16 16,0 6 18-16,-7 2 21 16,-1 6 9-16,3 2-1 15,1-4 1-15,2-2 4 16,3-6-5-16,3-2-7 15,2-4 6-15,2-4-7 16,1 4-7-16,3 0-59 0,2-4-84 16,-2 2-30-1,3 0-135-15,7-8-457 0</inkml:trace>
  <inkml:trace contextRef="#ctx0" brushRef="#br0" timeOffset="81928.11">6418 16106 1339 0,'-2'0'316'0,"2"0"-130"16,-2-4-52 0,2 4-80-16,0-4-40 0,0 0-14 15,0 4-53-15,2 0-46 16,0 0-130-16,0 4-387 16</inkml:trace>
  <inkml:trace contextRef="#ctx0" brushRef="#br0" timeOffset="82171.84">6491 16088 1293 0,'-2'0'312'16,"2"0"-166"-16,0 0-64 0,0 0-68 15,0 0-14-15,2 0-75 16,-2 4-72-16,8 14-152 16</inkml:trace>
  <inkml:trace contextRef="#ctx0" brushRef="#br0" timeOffset="82406.89">6659 16134 1725 0,'-3'0'263'16,"3"0"-121"-16,0-2-77 16,3 2-65-16,-3 0-111 15,4 2-132-15,-2 10-485 16</inkml:trace>
  <inkml:trace contextRef="#ctx0" brushRef="#br0" timeOffset="82583.03">6728 16120 1687 0,'-3'0'336'0,"1"0"-170"16,0-4-5-16,-1 4-75 15,3 0-86-15,5 0-190 16,-5 16-388-16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3:48.878"/>
    </inkml:context>
    <inkml:brush xml:id="br0">
      <inkml:brushProperty name="width" value="0.05292" units="cm"/>
      <inkml:brushProperty name="height" value="0.05292" units="cm"/>
      <inkml:brushProperty name="color" value="#FF0000"/>
    </inkml:brush>
  </inkml:definitions>
  <inkml:trace contextRef="#ctx0" brushRef="#br0">14513 4650 1006 0,'-4'-2'872'0,"4"2"-770"0,-4-2-41 15,4 2 74-15,-2-2-55 16,0-2-37-16,0 2-19 16,0 0 23-16,-1-2-10 15,1 2 2-15,0 0 24 16,0 2 0-16,2 0 2 15,0 0-16-15,0 0-4 16,0 0-6-16,0 0-12 16,0 0-6-16,0-2-4 15,0 0-11-15,-2 2-5 16,2 0 5-16,-2 0-5 16,-1 0-1-16,0 2-10 0,3 0-7 15,0 4 7-15,-4 0 9 16,8 2 1-16,-1-2-1 15,0-2-5-15,3-4 1 16,-2 0 5-16,5-4 17 16,5-4-17-16,3-6 8 15,-1-4 1-15,-1 0 0 16,-5 0 1-16,-4 0 7 16,-3 10-2-16,-3-1 15 15,-3 8 9-15,-1 2-5 16,-6 6-34-16,-7 0 0 15,-1 10 0-15,-1-5-1 16,0 4 1-16,6-4 0 0,4-2-12 16,4-6-35-16,3 0-55 15,2 0-96-15,2 0-273 16,-6-10-603-16</inkml:trace>
  <inkml:trace contextRef="#ctx0" brushRef="#br0" timeOffset="6175.19">14766 4387 1185 0,'-2'0'192'0,"2"0"-33"15,-4-2 1-15,2-2-17 16,2 0-80-16,-6 2 30 15,4-2-27-15,2 2-17 16,-4 2 2-16,4-2-13 16,-2 0 14-16,2 0 11 15,0 2-4-15,0-2-8 16,-2-4-9-16,-1 2-18 16,1-2 4-16,0 0-2 15,-4-2 2-15,6 2-8 0,0 0-8 16,-2 0-11-16,4-2 1 15,-2 0-1-15,6-2-1 16,-2 0 1-16,3 2-1 16,-1 4 0-16,0-2-1 15,-2 4-5-15,3 4 0 16,1 4-4-16,4 4 10 16,1 6-6-16,2 4 6 15,-1 4 0-15,-3 2 0 16,-2 4 1-16,-4 0 8 15,-1 5-9-15,-4-3 9 16,-7 1-9-16,2 3 0 16,-1-5 1-16,-1-5-1 0,1-8 1 15,4-4 6 1,2-6-6-16,0-4-1 0,0-4 0 16,2 2 1-16,0 0-1 15,0 4 2-15,2-4 8 16,1 2 1-16,-2-4-10 15,3 2 13-15,3-4 4 16,2 2 18-16,0-4-3 16,2-4 1-16,8 0-11 15,-2-2-11-15,6-4-11 16,2 0-1-16,-5 2-1 16,2 4-108-16,-4 0-76 15,3 6-44-15,-6 0-19 16,-3 4-68-16,9-10-288 15</inkml:trace>
  <inkml:trace contextRef="#ctx0" brushRef="#br0" timeOffset="6773.11">15147 4207 1092 0,'-2'0'511'0,"2"0"-402"0,-2 0 20 16,4 0 35-16,-2 0-79 16,0 0-26-16,0 0-4 15,2 4-14 1,0 8 10-16,8 4 25 0,-4 8-23 15,5 2 2-15,0 4-10 16,3-2-7-16,1 2-20 16,1 0-11-16,1-6 2 15,1-6-3-15,1-1 5 16,-4-3-11-16,-3-6 1 16,0 0 0-16,-3-2-1 15,-5-5 1-15,2 2-1 16,-4-3 1-16,0-3 12 0,0 2-7 15,2-5 1 1,3-1 2-16,2-5 0 0,-2-4 3 16,-1-2-12-16,-3 5 14 15,-1 0-13-15,-4 1 8 16,-1 2 15-16,1 2-6 16,0 2-17-16,0 0 8 15,2 4-9-15,0 2 6 16,0 0-6-16,0 2-3 15,-2 8-7-15,6 6 1 16,3 8 9-16,1 8 12 16,4 0-11-16,3-1-1 15,-2-1 0-15,5-5-1 16,-5 2 1-16,1-5 0 16,-5-6-23-16,0 4-150 15,-9-2-118-15,-14 22-255 0</inkml:trace>
  <inkml:trace contextRef="#ctx0" brushRef="#br0" timeOffset="7245.42">15334 4042 1461 0,'2'0'225'0,"0"-1"-126"15,6-6 74-15,3 1-62 16,7-4-47-16,1 2-1 15,6-2 2-15,-5-4-13 16,4 2-4-16,-1 0-1 16,-1-2-5-16,-5 2-9 15,4-2 13-15,-7 4-8 16,-3 0-2-16,-3 4 1 0,-6 4-1 16,1 2-12-1,-3 2-9-15,0 0-15 0,4 10 0 16,3 4 27-16,6 14 11 15,3 6 7-15,-1 6-20 16,-1 5-4-16,4 0-19 16,-4 6 4-16,1 5-6 15,-5-2-129-15,0-2-145 16,-10-4-215-16,-29 35-867 16</inkml:trace>
  <inkml:trace contextRef="#ctx0" brushRef="#br0" timeOffset="8470.54">14831 5129 1382 0,'-2'0'290'0,"2"-2"-101"15,0 2-9-15,0 0-68 16,0-2-37-16,0 2-15 16,0 0-12-16,0 0 2 15,2 0 1-15,-2 0-5 16,0-2 14-16,0 2-6 15,2 0-15-15,0 0-25 16,5-2-2-16,4-2 4 16,12-2 8-16,9-2 6 15,7-4-10-15,5 0-1 0,8-4 10 16,8-6-4-16,11-2 13 16,7-2-13-16,8 0-14 15,-1-4 1-15,0-2-5 16,0 2-7-16,-3-5 2 15,-2-1 2-15,1 2-2 16,-8-4-2-16,-4 2 1 16,-7-2-1-16,-6 4 8 15,-8-2-7-15,-9 4 5 16,-7-6-5-16,-8 2 5 16,-6-5-6-16,-13 3 1 15,-5 0-1-15,-5-4 0 16,-8 0 0-16,-3-4-1 0,-2 4 1 15,2-3-1-15,1 4 1 16,-1 2-9-16,1 5 8 16,-3 2 1-16,-4 0-1 15,2 4 1-15,-7 2 0 16,-4 0-8-16,-3 2-16 16,1 2-6-16,-7 0-1 15,4 2 10-15,-4 0 12 16,-2 4 3-16,-1 0 5 15,-3-1 1-15,-6 6 0 0,-4-3-1 16,-4 3-1 0,-9 1 1-16,-4 6 1 15,-5 3-1-15,-9 5 1 16,-3 5 1-16,1 4 0 0,5 6-1 16,4 4 1-16,6 0 0 15,8 4 1-15,2 0 4 16,2 8-5-16,5 3 0 15,-3 6 5-15,2 6-5 16,2 8 10-16,2 5-10 16,8 6 15-16,3 8-5 15,5 11 1-15,7 8-3 16,2 3 4-16,4-1-12 16,8-10-1-16,3-10 24 15,8-11-6-15,1-5-5 0,10-8 7 16,1-4-8-16,8-2 4 15,3 2-7-15,8-3 0 16,4-2-1-16,7 0-7 16,1-5 18-16,15-6-7 15,-1-6-10-15,5-10 5 16,1-10 4-16,-1-4-2 16,0-8-9-16,2-2 8 15,-6-2-7-15,-2-8 2 16,0 4-2-16,-11-2-2 15,-3 4-10-15,-13 2-44 16,-1 5-88-16,-2 2-199 16,62-12-263-16</inkml:trace>
  <inkml:trace contextRef="#ctx0" brushRef="#br0" timeOffset="9880.07">20889 4389 583 0,'-9'-6'1144'0,"2"-2"-977"16,-10-4-29-16,5 0 9 16,4 0-21-16,3 0-83 15,-1 2 1-15,3-4-23 16,3 2 27-16,0-8-29 15,0 0 26-15,3-6-15 16,3-2 12-16,1-5-22 16,3 1 14-16,2-4-4 15,6-1-19-15,0 2-10 16,4 1-1-16,-4 8 14 16,-2 6-4-16,-1 8-4 15,-3 2 3-15,-2 4-9 0,3 6-6 16,-1 2-1-16,-1 6 1 15,1 8 6-15,3 10 0 16,-5 8 1-16,2 6-1 16,-1 5 1-16,-7 0 0 15,1 2 0-15,-2 1 0 16,-3-4 0-16,3 0 0 16,-3-6 0-16,0 0 0 15,0-4 0-15,-3 0-1 16,3-1-8-16,0 0-14 15,-1-2-26-15,1-7-14 16,0-8 7-16,1-4-8 0,2-6-5 16,0 2-25-16,2-2-33 15,1 2-72 1,-2 4-97-16,7 10-587 0</inkml:trace>
  <inkml:trace contextRef="#ctx0" brushRef="#br0" timeOffset="10705.38">21176 4802 1596 0,'-2'0'289'0,"2"0"-145"0,-2 3-27 16,0-3-46-16,2 0-32 16,0 0-15-16,2 0 13 15,-2 0 2-15,0 0 15 16,0-3-1-16,2 3-7 16,-2 0-19-16,2 0 6 15,-6 0-22-15,4 0-11 16,0 0-3-16,0 0-6 15,0 0 0-15,11 10 8 16,-7-4 1-16,0-1 2 0,0-4 5 16,-2-1 1-1,0-1 2-15,-2 1 8 0,0-3 27 16,0 1 0-16,-2 2-3 16,0 2-21-16,2-2 12 15,-4 3-13-15,2-3-20 16,2 1-1-16,-2-1-11 15,2 3 11-15,-4-2-7 16,2 2 8-16,0-3 0 16,2 3-1-16,0-3-6 15,2 0 7-15,0-3-9 16,-2 3 1-16,2-3 2 16,-2 3-1-16,0 0-1 0,0-1-2 15,0 1-11 1,0-3 0-16,0-3 21 0,0 2 0 15,-2 2-1-15,0-4 0 16,-3 10-5-16,-1-2 5 16,-4 2-5-16,2 0-12 15,-1 4 17-15,0 0-5 16,4-3 6-16,3-1 0 16,4-4-9-16,0 0-2 15,1 0 2-15,2 0 2 16,-1 1-1-16,3-1 7 15,-1 0 2-15,-2-1-1 16,4-2 5-16,-6 3-4 16,0-1 0-16,0-2 11 15,-4 3-2-15,2 3 1 0,-2-2 8 16,0-1 7 0,-4 3-5-16,4-3-5 0,2 1-14 15,-2-1-2-15,2 0-5 16,0 0-10-16,2 0-10 15,0 0-59-15,-2 3-177 16,-12 3-436-16</inkml:trace>
  <inkml:trace contextRef="#ctx0" brushRef="#br0" timeOffset="17286.84">4546 17147 985 0,'0'-4'297'0,"0"-1"-94"15,-2 4-22-15,2 1-71 16,-2-4-35-16,0 0-26 15,2 4 38-15,-3 0-30 16,3 0-12-16,0-5 9 0,0 5 11 16,0 0-17-1,0 0 18-15,-2 0-26 16,2 0 7-16,0-4-11 0,0 4-8 16,-3-1 17-16,-3-3-15 15,-5-9-16-15,-3-1-14 16,-3 0 2-16,-2-2 8 15,4 2 1-15,-1 4-5 16,3 6 4-16,-3-4 1 16,-1 2-11-16,-1 2 0 15,-7 0 0-15,3-6 1 16,-7 6-1-16,0-4 1 16,0 2 4-16,-2-6-4 15,0 4 5-15,2 2-6 16,4 2-11-16,1 4 2 0,2 4 1 15,-5 0 7-15,5 6 1 16,-5-6-14-16,0 10 13 16,5-6-7-16,0 6 7 15,-1-2 0-15,3 2-5 16,3-4 6-16,-2-2 1 16,2 2 5-16,-1-2-6 15,-6 6 1-15,6-5 0 16,-5 0 0-16,4 0 0 15,-4 0 0-15,1 4-1 16,-3-3 0-16,0 2 1 16,4 2-1-16,-6 0 0 15,2 0 0-15,-2 2 0 16,0-2 0-16,1 4 0 0,-1-4 1 16,3 2-1-16,-3-6 1 15,5 0 1-15,-1 2-1 16,1-2 5-16,4-2-5 15,-2 6-1-15,3-6 1 16,-2 6-1-16,2 0 0 16,1 2 0-16,1-2 1 15,3 0-1-15,1 0 0 16,3 2-1-16,-4 2 0 16,1-4 1-16,3 4 0 15,-2 0 0-15,-3 1 0 16,2 3 0-16,-3 0 1 15,4 8-1-15,-2-2-1 16,1-2 1-16,0 6 0 0,1-2 0 16,0-2 0-1,1 2 0-15,3-2 0 0,-2-2 0 16,4 2 0-16,2 3 0 16,0 1 0-16,-1 2 0 15,6-2 1-15,-1 0-1 16,0 4 0-16,0-6 1 15,0 0-1-15,-2-6 0 16,0-6 1-16,2-2-1 16,-2-2 1-16,3 11-1 15,0 0 9-15,1 6-8 0,0 1 0 16,1 0-1-16,1 4 0 16,3-6 0-16,0 4 2 15,-2-6-2-15,-1-2 0 16,1-4 0-16,2-8-1 15,-2 0 1-15,1 0 0 16,-1 4 1-16,5 3-1 16,1-2 0-16,1 3 0 15,-1 0 0-15,3 1 1 16,-6-1 2-16,3 0-3 16,1-4-1-16,-3 0 1 15,3 4 0-15,-1 4 5 16,7 2-5-16,-2 0 0 15,2-2 1-15,-5 0-1 0,3 0 1 16,-5-4 0-16,1-1-1 16,-1-10 0-16,-3 2-1 15,-4-3 1-15,1-2 0 16,-1-7-1-16,4 8 1 16,-4-5 0-16,-1 2 0 15,1-6 0-15,-2 0 0 16,6 0 0-16,-4 0 0 15,5 0-1-15,-2 0 1 16,3 0 6-16,-4 0-6 16,6 0 0-16,-3 0 0 15,2 0 0-15,5 0 1 16,-2 0 0-16,-1 0 0 16,8 0 1-16,-6 0-1 15,6 0 0-15,1 0 7 0,3 0 1 16,2 0-9-16,-1 0 1 15,3 0 7-15,-2 0-7 16,-2 0 4-16,2 0-5 16,3 0-6-16,-3 0 6 15,-3 0 9-15,3 0-8 16,-4-2 11-16,2-6-12 16,0-1 7-16,-2-5 11 15,3-4-18-15,3 4 10 16,-2-8-8-16,4 0 4 0,-2 0-6 15,3 0 0 1,-5 0 0-16,2 0 1 0,0 4 0 16,0-4 1-16,-6 0-1 15,2 2 1-15,-5-6-2 16,0 4-3-16,-2 0 3 16,1-2 11-16,-6 0-10 15,1 0 8-15,-1-3-8 16,-1 5 0-16,1 0-1 15,-1-6-5-15,-3 6 5 16,0-4 1-16,2 4 5 16,-4-2-6-16,0-6 8 15,2 2-7-15,-2-2 4 16,0 2-5-16,-2-2 5 16,-5-6-4-16,3 5 4 0,-3 3-5 15,0-2 2-15,-2 6-2 16,0-2 0-16,-2-4-8 15,-2-2 7-15,1-4 0 16,-4 4 1-16,-2-6-2 16,-6 6 2-16,1-4 2 15,-1-1 5-15,-3-3-7 16,1 4-1-16,-2-4-5 16,6 0 0-16,2 10 6 15,-4 8-2-15,3 0 4 16,-1 8 5-16,-1-4-7 15,-3 0-1-15,-2 0 1 16,0-9 1-16,-3 4 0 0,-3-4 0 16,0 1 0-1,-2 0 0-15,4 8 0 0,0 0 0 16,-2 4 10-16,8 0-10 16,-1 6 8-16,7-2-2 15,-1 2 8-15,6 8-13 16,1-4 4-16,-1 4-5 15,4-4-1-15,-4 2 0 16,2-2 0-16,0 0 1 16,0 0 8-16,1 4-7 15,1 0 7-15,0 0 1 16,0-4 4-16,2 8-4 0,0-4-1 16,0 0-8-16,0 0-1 15,0 0 1-15,0 0-1 16,0 0 0-1,0 0-1-15,2 0 0 0,-2 0-10 16,0 0 5-16,-2 0 6 16,2 0-11-16,0 0 1 15,0 0-14-15,0 0-39 16,0 0-30-16,4 12-26 16,1-6 31-16,-1 6-73 15,4 2-41-15,4 4-137 16,5 8-871-16</inkml:trace>
  <inkml:trace contextRef="#ctx0" brushRef="#br0" timeOffset="19740.48">9020 17151 375 0,'0'0'891'0,"0"0"-686"15,0 0-68-15,0 0-61 16,0-4-25-16,0 4-9 0,0 0 14 15,0 0 31-15,0 0 10 16,0 0-25 0,0 0 8-16,0-4-16 0,-2 4 11 15,2 4-19-15,0-4 2 16,0 0-11-16,-5 0-4 16,1-4-35-16,-3 4 7 15,-4-5 4-15,-4 4 19 16,-6-7 1-16,-2 3 27 15,-2-4-8-15,-4 0-25 16,0 5-16-16,-5 0 1 16,0 3-12-16,0 2-5 15,-3 3-1-15,-3 5-6 16,-6 4 5-16,1 0 0 16,-1 1-5-16,-4 8 6 15,1 0-1-15,0 2 1 0,-2 6 0 16,4-2-6-16,0-2 6 15,0 4-2-15,3 2 2 16,-3-4-2-16,0 2 2 16,-2 6 0-16,3-5 0 15,-4-4-1-15,6 10 2 16,1-7-2-16,-1 2 2 16,-4 4-1-16,2-2 0 15,1 6 0-15,3-4 0 16,3 0 0-16,1 4 1 15,-1 1 0-15,10-1 0 0,-1 0 0 16,5 0 14 0,7 0-6-16,5 4 2 0,-1 2-1 15,6-2 2-15,3 10-4 16,3 0-7-16,2 5 9 16,7-7-9-16,-1 6 5 15,6 0-6-15,3-4 1 16,-2 8-1-16,5-9 6 15,-1-3-5-15,-1-8-1 16,3-8 0-16,-4-4 5 16,3 2-4-16,-1-4 0 15,2 2 13-15,0-2-8 16,1-2 0-16,3-4 0 0,2 5-6 16,4-7 10-1,4-16-9-15,2-4 6 0,5 0-6 16,0 0 8-16,5 0-9 15,-1 0 5-15,6 0-4 16,1 0-2-16,2 0 1 16,3 0-1-16,-4 0 1 15,-6 0 1-15,-3 0-1 16,-1 0 2-16,0 0 10 16,5 0-5-16,7 0 1 15,4 0-7-15,-1 0 8 16,8 0-9-16,-9-19 6 0,3-6-6 15,2-8 0 1,-5 1 1-16,-1-4 10 16,1 0-10-16,-3 0-1 15,-4 2 5-15,-4 2-4 0,0-2 4 16,-8 2 1-16,3-9 6 16,-1 10-3-16,-4-10 5 15,1-3 10-15,-7 8-5 16,-2-8-1-16,-3 4-1 15,-4-4-7-15,2 2 5 16,-3-2-4-16,-6 4-1 16,0-1 7-16,-4 5-8 15,-2 0-8-15,-5 2 14 16,-2-2-8-16,0 4-6 16,-2 2-2-16,-1-2 2 0,-1 2-1 15,-3-2 2-15,2 5-2 16,-5-5-1-16,1 6-5 15,-5 4 5-15,-1-2 2 16,-1 8-1-16,-1-2 12 16,-4 4-5-16,1 0 4 15,-9 0-6-15,-5-2-4 16,1-2-1-16,-2 0 6 16,1 0-6-16,3 0 0 15,2 4 1-15,6 0-1 16,0-2 0-16,7 6 0 15,1-2 0-15,-2 2 0 16,7 6 0-16,0-5 0 0,-3 8 0 16,7-7-6-16,-4 8 6 15,1-5-7-15,5 5 7 16,-2 0 0-16,-4 0-6 16,4 0 4-16,1 0 1 15,1-4 1-15,4 4 0 16,-2 0-6-16,2 0 0 15,0 0 4-15,2 0-4 16,-4 0 6-16,2 0-2 16,2 0 2-16,-2 0 0 15,0 0-1-15,0 0 0 16,0 0-11-16,0 0 1 16,-2 0 10-16,2 0-7 15,0 0 8-15,0 0-1 16,0 0 0-16,0 0 1 0,0 0 0 15,0 0-8-15,0 0-10 16,0 0-24-16,0 0-19 16,0 0-46-16,0 0-50 15,0 0-125-15,0 0-182 16,-9 0-441-16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4:15.322"/>
    </inkml:context>
    <inkml:brush xml:id="br0">
      <inkml:brushProperty name="width" value="0.05292" units="cm"/>
      <inkml:brushProperty name="height" value="0.05292" units="cm"/>
      <inkml:brushProperty name="color" value="#FF0000"/>
    </inkml:brush>
  </inkml:definitions>
  <inkml:trace contextRef="#ctx0" brushRef="#br0">1812 6886 1577 0,'0'0'265'0,"-2"-2"-178"16,2 2-64-16,0 0 23 16,0 2 5-16,0-2-7 15,0 0-2-15,0 0-8 16,0 0 4-16,0 0-7 0,2 2-7 16,0-2-13-16,8 0 1 15,3-2 0-15,7 2-5 16,9 0 5-16,2-2-4 15,-5 2-8-15,5 0 2 16,-1-2 5-16,-6-4-7 16,-1 2 13-16,-8 2-12 15,-3 0 1-15,-8-1-2 16,-4 3 1-16,-2 0-1 16,-7 0-16-16,-3 0 10 15,-7 3-18-15,-10-1 13 16,-8 4 11-16,-2 2 0 15,-3 0 1-15,1 2 24 0,5 2-8 16,7-6 4 0,10 0-6-16,7-6-6 0,10 4 7 15,4-8-8-15,0 4-8 16,8-2-7-16,7-2 7 16,4-4 1-16,10 2-1 15,-2-6 2-15,-2 6-1 16,-1 2 0-16,-8-4 5 15,-2 4-5-15,-10 2 0 16,-4 2 10-16,-2 0-1 16,-4 0 31-16,0 2 11 15,-10 4-25-15,-6 4-16 16,-9 2-10-16,-4 4 4 0,2 4-5 16,0 0-8-1,6-6 7-15,9 2 1 0,7-10-33 16,7-2-44-16,6 2-52 15,5-2-9-15,7 0-142 16,40-8-559-16</inkml:trace>
  <inkml:trace contextRef="#ctx0" brushRef="#br0" timeOffset="2097.42">6291 6840 1466 0,'0'-2'288'0,"-2"2"-141"0,2 0-36 16,0 0-12-16,0-2 17 16,2 2 2-16,-2 0-1 15,0-4-21-15,0 4-16 16,0 0-13-16,0 0-19 16,0 4-30-16,2-4-16 15,0 0-1-15,3 2-1 16,8 2 1-16,3 0 13 15,8 2-2-15,8 0-12 16,1-6 9-16,0-4-3 16,3-3 0-16,-7 2-5 15,4-5 13-15,-4 2-13 16,-2-2 5-16,-6-2-6 16,0 3 1-16,-5 0 10 0,-5 4 1 15,-5 1-2-15,-4 4-1 16,-2 0 5-16,0 0 14 15,0 0-13-15,-2 0-1 16,2 0-1-16,0 0-11 16,0 0-2-16,0 0 0 15,2 0-2-15,-2 0 2 16,0 0-2-16,0 0 2 16,0 0 0-16,0 0-7 0,0 0 6 15,0 0 1 1,0 0 0-16,0 0 7 0,0 0-7 15,0 0 0-15,12-5 0 16,-3 0 6 0,-1 0 1-16,2-3-1 0,3-1 2 15,-4-3-8-15,2-2 0 16,0-8 1-16,4 0-1 16,-3-4 1-16,-3 0 11 15,-7-4-12-15,0 0 9 16,-2-2 3-16,-4-4-10 15,-1-3 5-15,-1-1-5 16,-4-4-2-16,4 2 1 16,-5 2-1-16,2-2 0 15,-2 2 0-15,0 4-1 0,-5 2 0 16,3 8 0-16,-6 6-7 16,2 5 8-16,-1 0-2 15,-5 1 1-15,8 3 0 16,-5 4 0-16,3-1 1 15,-1 4 0-15,0-1 0 16,-4 4-1-16,1-2 0 16,-3 2-1-16,0-2 2 15,-3 3-1-15,2-1 1 16,-4 1 0-16,0 1-1 16,0 3 1-16,-4 0-1 15,0 2 0-15,-3 2 0 16,3 1 0-16,-1-1 1 0,1 6 0 15,-3 4 0-15,0 0 0 16,3 4-6-16,2 4 6 16,-1 6 0-1,3 0 0-15,7 6-9 0,2-4 9 16,9 4-6-16,2-3 6 16,7 2-1-16,4-2 1 15,5 1 0-15,4-4 0 16,0 4 0-16,5-6 0 15,-3-2-6-15,3-4 6 16,-1-2-1-16,1-4 1 16,-3-4 1-16,5 0 0 15,-5-4-1-15,6 0 2 16,-6-2-2-16,-5-2 0 16,4 2-2-16,-1-1-28 0,-5 0-49 15,2 7-166 1,0 5-205-16,-8 37-220 0</inkml:trace>
  <inkml:trace contextRef="#ctx0" brushRef="#br0" timeOffset="3667.42">1912 7682 165 0,'-11'0'1444'15,"7"0"-1105"-15,-5 0-221 16,4 0-79-16,5 0-13 15,0 0 5-15,-2 0-2 16,2 0 20-16,0 0 5 16,0 0 3-16,2 0-16 15,-2 0-10-15,0 0-1 16,3 0-7-16,-3 0-10 16,0 0-7-16,-3 0 0 15,3 0-6-15,0 0 0 16,14 4 1-16,-5-2 14 0,-1 2-6 15,2-2-1 1,-2 0-7-16,3-2 7 0,3 2-1 16,-3-2 1-16,1 0 2 15,-2 0-9-15,-3 0 5 16,0-2-6-16,-5 2 0 16,1-2 1-16,-3 4 0 15,0-2 0-15,-3 0-1 16,3 0-1-16,-5 2-11 15,-1 0 1-15,-7 0 6 16,-5 2 4-16,-7 2 0 16,5 4 1-16,0-4 0 15,7 0 0-15,1 0 0 0,8-4 0 16,4-2 0-16,0 0 0 16,0-2 0-16,2 2-15 15,0 0-17-15,7-4-8 16,5 4 23-16,8 0 16 15,2-2-5-15,5 2 5 16,-2 0 0-16,-4 0 1 16,-3 0 0-16,-5 0 0 15,-6 2-6-15,-4-2-7 16,-1 0 7-16,-4 4 6 16,-4-4 6-16,-1 2-6 15,-4 0 6-15,-2 0-6 0,-7 2 7 16,3-2-7-16,1 2 0 15,1-2 0-15,9 0-9 16,0 4-17-16,0-4-71 16,8 6-85-16,0 4-49 15,23 18-271-15</inkml:trace>
  <inkml:trace contextRef="#ctx0" brushRef="#br0" timeOffset="6655.49">6168 7702 334 0,'0'0'1264'0,"0"0"-987"16,-2 0-130-16,4 0-72 16,-2 0-13-16,0 0 2 15,3 0 7-15,-3-2-17 16,0 2-8-16,0 0-11 16,-3 2-8-16,3-2-8 15,0 0-7-15,13-2 0 16,-4 4-3-16,5 2 9 15,4 0-10-15,6 4-2 0,1-2 4 16,-3 0-9 0,2 0 0-16,-2 4 8 0,3-4-9 15,0 2-1 1,4 0 1-16,0 0 0 0,4-2 1 16,-2 4 13-16,3-4-14 15,3-2 0-15,1 4 3 16,5-4 5-16,-3 0-8 15,4 0 0-15,-1 1-6 16,-1-2 6-16,-2 5 0 16,0-6 1-16,0 3 0 15,-4-4-1-15,0 2 0 16,0-2 3-16,1 1 3 16,3 0-11-16,-4 2 6 15,0-4-2-15,-4 2 1 0,-2-2-1 16,4 0 1-16,-6 0-1 15,6-2 0-15,-6-4 1 16,9 0 0-16,0 0 0 16,1-6-1-16,0 0 2 15,2-4-1-15,-4 0 1 16,-5 2 4-16,-2-4-5 16,-4 0 6-16,-6 2-5 15,-3-2 6-15,2-2-6 16,-2-2 7-16,1 0-8 15,-1-2 0-15,-5 0-1 16,5 1 2-16,-5 0 0 0,-3 1 0 16,0-1 5-1,-4 5 0-15,-2-2-5 0,-2 2 17 16,-2-2 6-16,0 2 2 16,-6 0-7-16,2-2-8 15,0-2-11-15,-3 0-1 16,-3-4 0-16,1 4 1 15,3-2 0-15,-2 4 1 16,-3 0-1-16,2 4 9 16,-7-2-1-16,-4 2-8 15,-8-3-10-15,5 6 9 16,-6-4 0-16,-2 3 1 16,10 2 1-16,-2 2 6 15,4 0-7-15,4 2-1 16,1-4-1-16,1 0-7 0,-3-4 9 15,1-2 0-15,-4 2 0 16,1-2-15-16,-6 2 3 16,8 2 4-16,-7-4-4 15,2-2 5-15,-1 2 5 16,0-2-10-16,-1 0 6 16,1 2 6-16,-1 0-12 15,-1 4 3-15,-1 0-8 16,0 4 8-16,-4 2-13 15,0 1 4-15,2 1 4 16,-7 2-29-16,0-4 26 16,0 2-1-16,-1 2 12 15,1-2 5-15,3-2-5 0,0 4 6 16,-1 0 0-16,3 4-1 16,2 0-8-16,-2 0 7 15,-4 4 1-15,0-2-5 16,-5 2-12-16,-4 2 6 15,-3-1 11-15,1-5 1 16,-4 0 1-16,-1 1 0 16,-2 2-1-16,1 2 0 15,1 8 6-15,0-2-6 16,-1 6 0-16,-1 1 0 16,2 0 0-16,-3 4 0 15,3 0 0-15,7 0 1 0,5-2 0 16,8-2 5-16,9-6 3 15,4 0-9-15,5-2 1 16,-1 4-1-16,3 0 6 16,1 2-6-16,2 4 7 15,0 0-6-15,5-4-1 16,-1 4 5-16,2 0-5 16,2 0 0-16,2 0 0 15,0 1 6-15,0-3-5 16,5 0-1-16,-3 4 0 15,6 0 0-15,1 2 1 16,-3 0-1-16,8 0 0 16,-5-2 1-16,3-2-1 15,-1 0 1-15,-2-2 4 16,1 0-5-16,0 0 1 0,-1-6-1 16,1 0 0-16,-1-4 7 15,3 2-6-15,-1-2-1 16,3 3 14-16,-1-2-8 15,1 1 3-15,1 3-8 16,1-6 9-16,0 5-9 16,2-2 4-16,-4-2-4 15,4 2-1-15,-2-3 11 16,-1-2-11-16,1 0 21 16,0 0-7-16,0-1 1 15,-4 0-6-15,-1 1 0 16,1-1 0-16,-6-3-8 15,1 6-1-15,-7-5 0 16,0 0 1-16,0-2 0 0,-2 0 4 16,2 0-5-16,-2 2-1 15,0-2 1-15,0 0 0 16,0 0 0-16,0 0 1 16,0 0-1-16,0 2 0 15,0-4 0-15,0 2 0 16,0 0 0-16,0 0-1 15,0 2 1-15,3 2-2 16,0 4-31-16,-3 2-112 16,0 8-149-16,-21 36-356 15</inkml:trace>
  <inkml:trace contextRef="#ctx0" brushRef="#br0" timeOffset="14316.38">6790 9101 1134 0,'0'0'800'16,"0"0"-592"-16,-2 0-109 16,4 0-30-16,-2 0-12 15,0-1-48-15,0 1 50 16,0-3 28-16,0 3-8 16,0 0-28-16,2 0-10 15,-2 0-20-15,2-4-9 16,-2 4-2-16,2 0-10 15,3 0-6-15,11-1 6 0,3-1 7 16,8-2-6 0,2 0-1-16,0 0 0 0,0 0 0 15,-4-1-1-15,-3 1-6 16,-4 3 6-16,0-2 1 16,-7 2-2-16,-5-2 2 15,-4 3 0-15,-2 0-1 16,0 0 1-16,-2 0-1 15,0 0-12-15,-2 0 4 16,-5 0 2-16,-9 3 1 16,-5-2 5-16,-1 3 0 15,6-1 1-15,0 3-1 16,9-6 1-16,5 1-1 16,4-1-8-16,2 0 0 15,0 0-19-15,1 0-2 0,-1 0-5 16,5 0-8-16,2 3 23 15,-1-2 19-15,1-1-15 16,1 3-8-16,-6-2 7 16,0-1 8-16,-4 3 9 15,0-3-1-15,0 0 0 16,0 0-52-16,0 2-68 16,0 2-83-16,-18 28-143 15</inkml:trace>
  <inkml:trace contextRef="#ctx0" brushRef="#br0" timeOffset="22405.51">4689 10030 703 0,'0'0'546'16,"0"0"-381"-16,-3 0-15 0,3 0-37 15,-2 0 7 1,2 0-12-16,0-2 12 0,-2 0-27 16,2 2 6-16,0-4 1 15,2 4-2-15,-2-2-4 16,0 2-14-16,2-2 4 16,-2 2-41-16,0 0-5 15,0-2-25-15,0 2 2 16,0 0-1-16,0 0-14 15,3 0 1-15,-3 0 7 16,4 0-8-16,9-2 0 16,8-4 8-16,12-6 1 15,12 0-9-15,10-2 12 16,10 2-12-16,-1 2 0 16,4 4-1-16,1 4 0 0,-5 2 1 15,5 0 1-15,-7 2 0 16,1 0-2-16,-8 0 1 15,-5-2-1-15,-8 0 0 16,-9 0-6-16,-12 0 6 16,-8 0 0-16,-9-2-5 15,-4 2 6-15,0 0 1 16,-2 2-1-16,0-2-35 16,-3 0-35-16,-9 2 13 15,-3 0-27-15,-12 2-9 16,-6 2 15-16,-8-2 19 15,-4 2 7-15,-2-2 23 0,-2 4 5 16,2-2 8-16,-3 0 7 16,0 6 8-1,2-4 0-15,4 4-9 0,1-2 4 16,5-4-6-16,7-2 10 16,8 0 2-16,8-2-1 15,5-2 1-15,8 0 1 16,1 0 0-16,1-2 0 15,2 2 0-15,-2 0-1 16,4 0 6-16,0-4-6 16,1 4 0-16,1-2-9 15,4 2-12-15,15 0 19 16,6 2 2-16,13 2-7 0,10-2-10 16,-1 2-23-1,0-2-52-15,-2-4 43 0,-3-2 11 16,-5-4 23-16,-5-2 14 15,-5 2 1-15,-11 0 6 16,-5 4-5-16,-10 2-1 16,-5 0 0-16,-5 2 9 15,-13-2-3-15,-6 2-6 16,-9 0 1-16,-10 0 7 16,-3 2 5-16,-4-2 23 15,-4-2 5-15,4 0 31 16,-1 0-21-16,1 0 0 15,4 4-5-15,4-2 7 16,-1 2-20-16,10 0-6 16,4 0-15-16,14 0-11 0,6-2 0 15,6 0 13-15,7 0-5 16,-4 0-9-16,5-2-8 16,4 0 8-16,2-2 0 15,9-4 1-15,-3 2 0 16,6 0-1-16,0 2-5 15,1-4-6-15,1 6-5 16,8 0-1-16,3 2-10 16,1 0-12-16,3 0-1 15,-1 0-7 1,-4 2-4-16,-6 0 24 0,-6 0 3 16,-10 2 8-16,-9-4 15 15,-4 2 1-15,-2-2 20 16,-10 0 10-16,-5 4-21 15,-8 0-8-15,-8 2-1 16,-3 2 1-16,1-2 1 16,2-2 10-16,-1 2-6 0,0 2 4 15,6-4-1-15,3 0 0 16,5-2 0-16,5 0 0 16,7 0-9-16,6-2 0 15,4 2-51-15,8 0-40 16,3 6 59-16,9-4-14 15,3 0-22-15,8-2-14 16,3-2-17-16,-1-2 28 0,-1 0 19 16,-5 0 16-1,0-4-8-15,-4 0 23 16,-8 4 15-16,-8-2 6 0,-6 2 0 16,-8 2 89-16,-7-2-40 15,-3 2 1-15,-7-2 13 16,-3 2 24-16,0 2-15 15,-5 0-11-15,8 2-37 16,-1 2-24-16,5 4-22 16,7-2-119-16,7 26-146 15</inkml:trace>
  <inkml:trace contextRef="#ctx0" brushRef="#br0" timeOffset="26030.47">6840 10014 99 0,'0'0'1039'0,"0"0"-853"16,0 0-85-16,0 0-23 16,-2 0-2-16,2 0 20 0,0 0-19 15,0 0 1-15,0-2-8 16,0 2 4-16,0 0-7 16,0 0-13-16,0 0-12 15,0 0-4-15,2 0-10 16,-2 0-8-16,0 0-7 15,4 0-4-15,-4 0-9 16,0 0 0-16,4 0-1 16,2 2 1-16,5-2 7 15,1 2 4-15,3-2-5 16,1 2-5-16,-3-4 11 16,3 2-1-16,4-2 4 15,0 0-9-15,3-2 3 0,-2 2-8 16,4 0 5-1,-1-4-6-15,-3 4 0 0,-6 0 0 16,-2 0 0-16,-6 0-9 16,-4 2-3-16,-3-2 0 15,-3 2-12-15,-1 0-8 16,-10-2-5-16,-1 0-13 16,-12 0 26-16,2 2 17 15,-6 0 7-15,-2 0 0 16,4 2 16-16,0 0 13 15,0 2-1-15,6-2 1 16,4-2 16-16,7 0-11 0,6 2-11 16,6-2-13-16,2-2-10 15,0 4-10-15,8 0-11 16,0 4 21-16,13 0 7 16,3 0-6-16,1 0 8 15,2 0-8-15,-2-2 5 16,-5-2 0-16,1-2-5 15,-6 0 5-15,-1-2-4 16,-3-2 4-16,-2-2-6 16,-4 4 6-16,-2 0-5 15,-3 0 8-15,-2 2-8 16,-5-4 10-16,1 2-11 16,-8-4-24-16,-5-4 22 0,-1 4-7 15,-9 4 8 1,0 0-7-16,-4 2 8 0,0 2 0 15,2 0 0-15,-2 2 1 16,5 0 5-16,1-4-5 16,4 4 6-16,6-4 8 15,8 0-14-15,7 4-1 16,2-4-39-16,12 4-4 16,3 0 34-16,14 0 7 15,8 0 1-15,1-2-12 16,2-2-10-16,-6-4 14 15,-4 0 8-15,-9 0 0 16,0-6 0-16,-3 2-8 16,-7 0 9-16,1 0 1 15,-10 4 0-15,-4 2-1 0,-4 0-13 16,-10-2-5 0,-3 2 12-16,-12 0 5 0,0 2 1 15,-7 0 10-15,0 2 5 16,3 0 11-16,6 0-5 15,7 0 10-15,6 0-8 16,10 0-12-16,4-2-11 16,2 0-19-16,5 2 1 15,4 0 17-15,9 2-1 16,7-2-8-16,6-2-20 16,1 0-27-16,-2-6 0 15,-11 4 27-15,2 0 1 16,-8 0 19-16,-3 0-5 0,-4 2-5 15,-4-2-8-15,-4 4 10 16,-6-4 7-16,0 2-2 16,-8 0 12-16,-8 0 1 15,-3 2-6-15,-4 2 6 16,0 0 0-16,0 2 9 16,0-2 8-16,7 0-16 15,2-2 5-15,11 2 12 16,4-4-6-16,10 0-12 15,6 0-23-15,9 2-2 16,7-2 5-16,8 0-17 16,4-2-32-16,1 0 15 0,-3 0 21 15,-3 0 23 1,-8 2 10-16,-1 0 0 0,-7-2 0 16,-2 2 1-16,-7 0 0 15,-8-2 17-15,2 4 0 16,-6-2 57-16,-1-2-3 15,-5 2-27-15,-4-4-18 16,-3 2-11-16,-6-2 20 16,2 2 8-16,-4 2-4 15,5 2-4-15,0-2-6 16,7 4-10-16,8-4 1 16,2 2-17-16,4-4-4 15,2 2 0-15,6 2 0 16,5-2 0-16,8-2 1 15,8-2 8-15,2-2-3 0,-4 2-6 16,-2-2 1-16,-6 2 1 16,-4 0 11-16,-4 0-1 15,0 2 8-15,-4 0-1 16,-5 2 7-16,-4 0-10 16,0-2 14-16,-2 2 9 15,2 2 18-15,0-2-7 16,-2 0-17-16,2 0-5 15,-2 0-13-15,0 2-3 16,0-2-10-16,-9 0-2 16,-1 0-19-16,-5 2-20 15,-10 2-28-15,-2 2-13 16,-2-2 11-16,-3-2 2 16,1 2 38-16,0-4 17 15,6 0 11-15,2 0-5 0,7 0-3 16,5 2-25-16,6-2-23 15,7 2-84-15,3 0-63 16,3 0 27-16,5 4 7 16,-1-2-64-16,19 0-602 15</inkml:trace>
  <inkml:trace contextRef="#ctx0" brushRef="#br0" timeOffset="26228.99">7024 10004 1395 0,'-3'0'267'0,"3"0"-153"0,0 0-92 16,0 2-21-16,-2-2-1 15,2 0-9-15,0 0-35 16,0 0-133-16,2 4-168 15</inkml:trace>
  <inkml:trace contextRef="#ctx0" brushRef="#br0" timeOffset="29649.34">8688 9922 309 0,'-3'0'1507'0,"3"0"-1318"15,0 0-129-15,3 2-54 16,-3-2 1-16,0 0 7 16,3-2 26-16,1 2 44 15,2 0 14-15,7 0 11 16,8 0-7-16,1-3-25 0,10 3-29 15,1-1-11-15,5-1-2 16,1 0-16-16,0 2-10 16,-6-2-9-16,1 0 0 15,-7 0-12-15,-8 2-15 16,-5 0-24-16,-10 0-42 16,-4 2-24-16,-8 0 17 15,-13 4 64-15,-8 0-15 16,-11 6 13-16,-5-2 17 15,-1 2 21-15,3-4 7 16,3 0 6-16,11 0 22 16,7-2 1-16,13-2 25 15,5-4-8-15,4 0-16 0,0 0 1 16,4 0-10-16,2 0-26 16,8 0 5-16,10-2 2 15,4 2-9-15,2-2-6 16,-1 2-5-16,-2-2-1 15,-7 0-4-15,0 0-5 16,-6 0-6-16,-6-4 6 16,-3 4 12-16,-4 2 9 15,-1 0 12-15,-6 0 21 16,-9-4-18-16,-7 2 0 16,-7 0-14-16,-7 4 11 15,3 0 20-15,2 0-5 16,8-2-6-16,5 2-2 15,11-2-18-15,7-2-1 0,3 4-69 16,4 0-96-16,12 2-44 16,69 0-319-16</inkml:trace>
  <inkml:trace contextRef="#ctx0" brushRef="#br0" timeOffset="30747.62">10295 10074 1650 0,'0'0'357'0,"0"0"-141"15,0-4-109-15,0 4-62 16,0 0-9-16,2 0-15 0,-2 0-3 15,2 0-3 1,2 0-3-16,5 0-5 0,5-2 17 16,8-2 9-16,2 0-10 15,3-2-13-15,4-2 2 16,-2 2-11-16,-2-2 5 16,0 2-6-16,-8-2-1 15,2 2-11-15,-12 2-3 16,-5 4-9-16,-4 0-10 15,-2 0-5-15,-7 2-3 16,-11 4 13-16,-6 6-22 16,-13 0 21-16,-1 4 25 15,3-6 5-15,3 0 10 16,14-6 7-16,7-2 22 0,8-2-8 16,5 0-17-16,3 0-14 15,3-2-11-15,7 0-7 16,8-2 12-16,8-2-10 15,4 0-17-15,-2 2-2 16,-6 0 22-16,-3 2 7 16,-9-4 6-16,-6 6 0 15,-5-2 0-15,-4 4 5 16,-2-2 1-16,-7 6 8 16,-7 0-5-16,-7 2-2 15,-6 2 2-15,2-4 14 16,2 0-2-16,5-2-21 15,6 2-20-15,5 0-110 0,-1-6-404 16</inkml:trace>
  <inkml:trace contextRef="#ctx0" brushRef="#br0" timeOffset="46018.16">11235 9914 969 0,'0'0'758'0,"-3"0"-615"16,1 0-59-16,2 0-8 15,0 2-7-15,0-4-3 16,0 2 2-16,2 0-23 16,-2 0-20-16,3 0-8 15,1 2-10-15,2 1 2 16,6 2-1-16,3 5 1 16,1-2-2-16,7 4 2 15,3 0 6-15,8 4 8 16,4 0-7-16,8 2-5 15,10 0-2-15,6 0-3 16,3-2 6-16,4 2-12 16,-7-4 1-16,-4 0 0 15,-6-2-1-15,-5-2 6 16,-3-2-6-16,-2-2 0 0,-1 0 0 16,1 0-1-1,0 3 1-15,3-2-1 0,-1 0 1 16,7 1 0-16,-3-2 1 15,0-1-1-15,-3-1-1 16,-5-1 0-16,-4-2-3 16,-10-2 4-16,-1-3 1 15,-10 0 0-15,1-3 5 16,-3-3 2-16,1 2-1 16,1-6-1-16,1 3-6 0,-1-6 0 15,4 1 1-15,-4-2-1 16,-3-4 1-16,3-2 1 15,-5-2-2-15,2-6 1 16,3 0 4-16,-5 0-4 16,-4-1-1-16,1 6 1 15,-3-1 14-15,-2 1-3 16,3 0 6-16,4-2-6 16,-4-3 1-16,1 4 2 15,-2-2 3-15,1-4 2 16,-3 2 1-16,0-2-9 15,0-2-3-15,1 2 3 16,-3-1 4-16,-3 6 16 16,-1-4 7-16,-5-1-12 0,-2 2-15 15,-7 0-5-15,3 0-5 16,-1 0-2-16,-1 0 7 16,3 2-7-16,-3-2 0 15,3-3 0-15,-1 2 1 16,-4-3 1-16,6 3 4 15,-5 1-5-15,-4 0 1 16,2 6 3-16,-7 2-4 16,0 0-2-16,-2 0 2 15,-2 0-2-15,-4 0-4 16,1 0 5-16,-1 0-1 16,1 0 0-16,-4-3 1 0,-4 1-1 15,-5 2-2 1,-4 2 3-16,-3 3-3 15,-6 4-4-15,-4 1 8 0,-3 2-1 16,-5-2 10-16,3 6-4 16,0-2-5-16,3 6-1 15,3 4-1-15,1 4 1 16,2 2 0-16,2 6 0 16,2 2-1-16,2 0 0 15,3 2 0-15,-4 2 0 16,1 0 2-16,0 4-2 15,-4-1 2-15,7 2-1 0,2 4 0 16,5-1-1 0,2 4-1-16,3-2 2 0,2 4-1 15,3 0 0-15,3 4 0 16,0-4 1-16,4 0-1 16,5 0 1-16,2 7-1 15,4 1-5-15,-2 3 6 16,7 4 1-16,2 1-1 15,5-2 0-15,6 0 0 16,3-2 0-16,7-2-1 16,7-2 1-16,1 0 6 15,4-1 2-15,3-3-7 16,6 2 10-16,3-6-2 16,2 0 0-16,2-2-8 15,-2-4 8-15,2-2-9 0,-2-2 2 16,0-6-1-16,-5 3 5 15,3-5-6-15,1-3 0 16,2 0 0-16,-4-4 0 16,-3 0 2-16,-8-6-1 15,-3 2-1-15,-6-1 0 16,-7-2 0-16,-1 0 9 16,-3 0-7-16,1 0-1 15,-5 0 0-15,0 0 0 16,0 0 0-16,0 4-1 15,0-4-15-15,0 0-47 16,0 1-53-16,3 2-40 16,1 5-125-16,-8 18-277 15</inkml:trace>
  <inkml:trace contextRef="#ctx0" brushRef="#br0" timeOffset="51462.73">5921 12003 1480 0,'0'2'296'0,"0"-4"-161"15,0 2-12-15,0 0 25 0,0-2-20 16,0 2-31-16,2 0-17 16,-2-4 4-16,5 2-3 15,-3 2-32-15,4-2-13 16,8-4-15-16,8 0-4 15,9-2 2-15,7 2-11 16,0 0 4-16,2 4-11 16,-5-2-1-16,-3 0 1 15,-5 2 0-15,-7 2 0 16,-5 0-2-16,-9 0-4 16,-2 0-7-16,-2 2-26 15,-10-2-29-15,0 0 10 16,-14 0-15-16,-9 0 18 15,-10 0 27-15,-8 0 27 0,-4 4 0 16,1-2 11-16,3 0-2 16,3 0 7-16,1 0-2 15,5 2 10-15,9-2 7 16,10 0-7-16,10 0-9 16,9-2-9-16,4 0-6 15,5 0-17-15,0 2-9 16,8 2 26-16,12 2 6 15,11 0-5-15,7 0 5 16,1 2 0-16,2-3-6 16,-4-4 1-16,1 3-1 15,-3-2 1-15,-5 0-1 16,-3-2 1-16,-9 2-1 0,-7-2 0 16,-7-2-1-16,-7 2-20 15,-6 0-2-15,0 0-8 16,-7 0 11-16,-11 0 7 15,-5 2-2-15,-11-2 6 16,-3 0 8-16,-1 0 1 16,-3 0 0-16,5-2 2 15,0 0-1-15,3 0 9 16,3 0 5-16,6 0 0 16,8 1 9-16,7 1 11 15,9 0-22-15,4 0-13 16,9 0-38-16,9 3 27 15,13 3 10-15,14 4 1 0,6 2-13 16,1 0-31-16,0-5 8 16,-6 1 17-16,-3-1 9 15,-9-3 10-15,-7 3 0 16,-6-4 0-16,-15-1-7 16,-4 0 0-16,-4 2-7 15,-6-4 4-15,-8 3-7 16,-15 1 17-16,-13 2 0 15,-10-2 0-15,-1 0 12 16,0 0 12-16,8-4 9 16,14-4 15-16,11 4 19 15,14 0 7-15,6 0-43 16,6-3-31-16,7 2-11 0,14-3 10 16,9-1-19-16,15 1-121 15,2 4-199-15,88-4-1304 16</inkml:trace>
  <inkml:trace contextRef="#ctx0" brushRef="#br0" timeOffset="52888.07">7302 12198 1174 0,'0'-2'480'16,"0"2"-341"-16,0 0-38 15,3-2 31-15,-3 2 34 16,2-3-71-16,0 3-37 0,5-5-2 16,6 3-5-1,3-2 1-15,6 0 8 0,2 0 6 16,7-2-21-16,8 2-9 15,3 0-18-15,7-3-4 16,0 3-5-16,0-3-8 16,-3 7 0-16,-8-3-1 15,-4 2-1-15,-8-2-5 16,-10 2-3-16,-7 1-10 16,-7 0-40-16,-4 1-23 15,-9 3 11-15,-7 9 65 16,-16-5-33-16,-8 6-6 15,-5-2 33-15,-3-5 12 16,2 2 1-16,2-3 0 16,1 0 12-16,5 2 1 0,11-4 5 15,4-2 1-15,13 0-14 16,3-2 1 0,13-2-6-16,1 2-1 0,7 0-19 15,17-2 19-15,11 0 0 16,12 0-11-16,4 0-10 15,0 0 3-15,-4-4 8 16,-4 4 2-16,-11-2 8 16,-6 0 1-16,-6 2-1 15,-12-2 2-15,-3 4-2 16,-10 0 0-16,-10 0-25 16,-5 0 8-16,-14 2-4 15,-9 0-3-15,-9 0 8 16,-1 4 16-16,-6 0 17 15,2 2 7-15,-1-4-3 0,8-4 3 16,12 2 21-16,11-4 2 16,13 2 2-16,11-2-38 15,9 2-11-15,16-4 0 16,14-4 1-16,9 4-1 16,10-2-5-16,1 0-22 15,-6-1-7-15,-9 4 14 16,-4 1 13-16,-9-2 5 15,-6 2 1-15,-14 2-8 16,-7-3 9-16,-6 3 4 0,0 0-3 16,-4 0 9-16,-7 0 9 15,-5 0-4-15,-1-1 6 16,-8 1-3-16,5 0 15 16,2 0-1-16,8 0-1 15,6 1-14-15,4-1-9 16,3 0-8-16,-3 0-19 15,1 0-62-15,2 5-122 16,2 1-125-16,-5 12-1181 16</inkml:trace>
  <inkml:trace contextRef="#ctx0" brushRef="#br0" timeOffset="54924.85">5366 13016 1358 0,'-3'-2'210'0,"3"2"-74"0,-2-2-34 15,2 2-19-15,2 0-34 16,-2 0-13-16,0 0 2 15,3 0 16-15,-3-2-14 16,3 2-14-16,-1-2-11 16,0 2-2-16,-2 0 2 15,0 0 3-15,0 0 0 16,0 0 5-16,0 0 2 16,4 0-1-16,5 0-1 15,7 0 4-15,11-2 1 16,8 0-13-16,9-4-9 15,6 2-1-15,2 0-4 16,2-2-2-16,0 0-9 0,-2-2 4 16,-6 2 5-16,-3 0-8 15,-6-2 8-15,-3 2 0 16,-14 2 1 0,-7 4-1-16,-6 0-8 0,-12 0-43 15,1 4-11-15,-11 2 54 16,-15 3-18-16,-8 4-33 15,-6-1 12-15,-3-6 31 16,-2 2 17-16,2-2 16 16,1 0 11-16,5-4 21 15,12 2 21-15,14-4-25 16,8 0-26-16,12 0-18 0,8 0 0 16,14 0 8-16,8 2-8 15,10-2 7-15,6-2-6 16,0 0-1-16,-1-2-20 15,-6 2 19-15,-4 0-5 16,-7 0 5 0,-2 0-5-16,-8 2 6 0,-5 0 1 15,-9 2-1-15,-7-2 1 16,-4 0-1-16,-3 0-10 16,1 0 10-16,-10 2 2 15,1 0 5-15,-2 2-5 16,-1-2-1-16,7 0 6 15,4-2-6-15,8 2-2 16,-1-2-10-16,3-2-45 16,3 4 20-16,5-2 3 0,5 2-66 15,3-2-93-15,27-6-183 16</inkml:trace>
  <inkml:trace contextRef="#ctx0" brushRef="#br0" timeOffset="57784.75">1845 13090 1309 0,'0'0'241'0,"0"0"-136"16,0 0-9-16,0 0-30 15,0-2-7-15,0 2 25 16,2 0-8-16,-2-2-1 16,3 4-10-16,-1-2-20 15,1 0-9-15,1 2-5 16,5 6 53-16,2 0-27 15,0 0-12-15,9 4-13 16,-2-4-4-16,5 4-2 16,0 0-16-16,7 4 5 15,1-1-9-15,2 0 2 16,3 2-7-16,2-8 8 16,2 4 0-16,-2-8-3 0,2 0 1 15,-2-5 4 1,2 0-2-16,1-6-8 0,-2-1 5 15,5-1 12-15,4 1-18 16,-2-6 10-16,6 5-8 16,-5-2-1-16,1-2 1 15,2 1-2-15,-4-2 1 16,1 1 0-16,-5-2-1 16,-2 0 1-16,-4 0 4 15,-4-2-4-15,-3 2-1 16,-4-4 0-16,2 0 2 15,0 0-1-15,-2 0-1 16,0-2 1-16,2 2-1 0,-10-2 0 16,3-1 1-16,-7 2 5 15,-1-2-6-15,1-1 1 16,0 0-1-16,1 1-1 16,1 0 1-16,3 2 1 15,-7 4-1 1,3-1 0-16,-6 0 0 0,-1 4 2 15,-3-4-2-15,-4-2 0 16,-2 2 5-16,-2-2-5 16,-1-4 0-16,-3-2 1 15,1 2 8-15,0-2-8 16,-2 2 0-16,1 1-1 0,-6 2 0 16,1-3 0-1,-5 1 2-15,-9-7 5 0,-5 2-6 16,1-2 0-16,-4-2 0 15,-3 0 1-15,0-2-1 16,-1 0 1-16,-2 2-1 16,-3-2 2-1,-8 0 3-15,-6 1-8 0,-2-1 2 16,-9 2-9-16,2 0 9 16,-4 4 1-16,2 2-1 15,2 4 1-15,0 4-1 16,5 4 1-16,0 0 0 15,4 6-1-15,-3 4-2 16,-1 6-5-16,2 0 7 16,-5 8-6-16,7-4 5 15,0 2 0-15,2 2-1 0,1 0-4 16,-5 6 6-16,0 6 0 16,-2 8 0-1,-5 8 0-15,-1 3-3 0,7-2-3 16,7-4 11-16,5-3-11 15,9-2 6-15,9 0 0 16,6 6 0-16,5 2 0 16,9 4 1-16,7 1 1 15,10 2-2-15,9 0 0 16,8-1 0-16,8-2 1 16,2 2 8-16,8-2-8 15,1-2 8-15,1-4-3 0,5 1-5 16,-4-7 0-1,4-6 7-15,-4-4-7 0,3-8 8 16,-3-4-3-16,3-8 0 16,-5-6 3-16,1 0-7 15,-9-4 8-15,-5-2 1 16,-10 6 7-16,-1-3-3 16,-7 6 1-16,-2-1-4 15,-6 0-10-15,-1 2-1 16,-2 0-1-16,0 0-6 15,9 2 4-15,-3 1-8 16,8 1-22-16,-3 3-41 16,2 4-101-16,-1 2-96 15,17 31-254-15</inkml:trace>
  <inkml:trace contextRef="#ctx0" brushRef="#br0" timeOffset="63662.85">20646 3707 635 0,'-2'0'1064'0,"0"0"-950"15,-3-1-85-15,3 1 10 0,2 0 27 16,0 1-17-16,0-2-11 16,0 1-8-16,0-3-14 15,0 3 5-15,0 0-3 16,0 0 2-16,0 0 1 15,0 0 0-15,0 0-14 16,0 0 2-16,0 0 8 16,0 0-7-16,0 0-2 15,0 0 5-15,0 0-5 16,0 0-8-16,-5 13-1 16,3-5 1-16,0 2 0 15,2 2 0-15,2-2 1 16,0-2-1-16,3-2 1 0,0-2-2 15,1-3 10 1,1-1-9-16,4-1 21 0,0-6-12 16,2-3 5-16,1-1-5 15,-5-1 4-15,-5-1 5 16,-4 4-6-16,0 0 23 16,-6 1-1-16,-5 1 4 15,-1 4-22-15,-3 6-16 16,-1 0 2-16,1 4-2 15,5-2-1-15,4-1-5 16,4 5-3-16,4-5-7 16,4-3 5-16,6 3 2 15,5-4 5-15,6-1 4 16,-1-3 0-16,-2-7 7 16,-6 5-1-16,-4-2 5 0,-5 4 8 15,-5-3 10-15,-2 3-1 16,-5-1 22-16,-4-1-26 15,0 0-24-15,-4 2-8 16,-6 2-4-16,8 2-34 16,-1 0-68-16,6 5-113 15,1 4-277-15</inkml:trace>
  <inkml:trace contextRef="#ctx0" brushRef="#br0" timeOffset="67924.8">21147 3509 901 0,'0'0'525'15,"0"0"-447"-15,0-2 33 16,-2 2 38-16,0-2-46 15,-2 2-41-15,2-2-22 16,-1 2-16-16,3 0 17 0,0 0-5 16,-3 0-9-1,3 0 16-15,0 0-11 0,-2-2-1 16,2 2-1-16,-2-4 6 16,0 2 0-16,-3 2-13 15,3-2-14-15,-2 4 1 16,0-2 1-16,-1 2-4 15,-3 2 1-15,2-2 2 16,-2 4-2-16,-3 0 7 16,1 6-2-16,0 2-5 15,-1 2 3-15,-1 2-11 16,3 0 0-16,3-2 0 16,2 2 0-16,4 0 0 15,0 0 0-15,4 3 1 0,2-2 0 16,1 2 1-16,7-6-1 15,-3-1-1-15,-3-1 1 16,4-4-1-16,-1-2 1 16,-3 0 6-16,1-3-6 15,-1-1 0-15,0-1 5 16,1-2-6-16,0 2 0 16,-2-2 0-16,-1-2 1 15,1 2 7-15,-1-5-1 16,4 1 7-16,-6-3-13 15,5-1 15-15,-1 0 5 16,0-6-4-16,-2 1-7 16,3-1-4-16,-5 1 2 0,-4 0 5 15,2-1-2 1,-6 2-5-16,0-2 10 0,-3 4-2 16,1 0-7-16,2 2 4 15,-4 0-4-15,0 4-7 16,1-4 0-16,-7 4 0 15,3 0-1-15,1 2-6 16,-7 0-7-16,7 2-14 16,-4 2-20-16,3 2-38 15,-2 2-61-15,6 2-85 16,-2 0-222-16</inkml:trace>
  <inkml:trace contextRef="#ctx0" brushRef="#br0" timeOffset="68398.94">21540 3417 738 0,'0'0'797'15,"0"-3"-697"-15,-2 2-35 16,2-1 58-16,0 0-17 16,0 0-31-16,0 2-18 15,0-4-1-15,-3 4-7 16,3 0-7-16,0 0-19 16,0 0-5-16,0-3-11 15,0 3 1-15,0 0-7 16,0 0 6-16,0 0 4 0,3 0-11 15,-3 0-6 1,-3 3-7-16,-2-3-109 0,-24 4-206 16</inkml:trace>
  <inkml:trace contextRef="#ctx0" brushRef="#br0" timeOffset="69283.47">21134 3551 1442 0,'-3'0'324'16,"3"0"-236"-16,3 0-13 15,-3-2 54-15,5-2-21 16,-3 0-46-16,0 0-29 16,2 0 3-16,1 0-27 15,-1 0 6-15,0-2 3 16,6 2-9-16,-4 0 7 16,-1 2-14-16,1-2 10 15,-2 2-6-15,2 0 0 16,0-2 3-16,5 2 0 15,-5 0-2-15,4-2 11 16,-6 4-1-16,3-2-11 16,-5 0-5-16,-2 2 14 15,2 0-5-15,-2 0 8 16,0 0-17-16,0 0 0 0,0 0 5 16,-2 0-6-16,2 0 1 15,0 2-1-15,0-2 0 16,0 2 0-16,0 4 10 15,0 2-10-15,2 0 18 16,-2 0-17-16,0 2 5 16,0-2 3-16,0 4-1 15,0 0 1-15,-2 4 1 16,0-2-1-16,2 2-8 0,0 0-1 16,0-4 0-16,0 2 0 15,-2-4 1-15,0 4-1 16,-1 1 1-16,1 3 5 15,0 0-6-15,0 0-1 16,-3-4 1-16,2 0 0 16,1-4 1-16,0-1 6 15,0 0-7-15,-2-1-5 16,-1-2 4-16,3 0 1 16,0-2 0-16,0-2 1 15,0-1-1-15,2 2 0 16,-2-1 0-16,-2 2-8 15,0-4 5-15,2 2 3 16,-2-4 15-16,-1-2-3 16,-3-1-9-16,-4 0-3 0,1-3-12 15,0-6 12-15,2 0-24 16,-2 1 0-16,7-5-2 16,-3-1-7-16,4-3-6 15,3-2 23-15,3-1-7 16,-1 1 22-16,1 4-13 15,1 0 14-15,-2 2-27 16,0 4-15-16,0 6-36 16,0 2-71-16,3-2-59 15,-3-6-631-15</inkml:trace>
  <inkml:trace contextRef="#ctx0" brushRef="#br0" timeOffset="72521.24">21999 3345 1500 0,'2'-3'187'0,"-2"2"-118"0,0-6 30 15,2 1 18 1,-2 5-33-16,0-2-13 0,-2 2-23 16,0 2-9-16,0-1-18 15,-1 0-2-15,-2 0 11 16,1 4-19-16,-5 5-5 15,-5-1 12-15,1 2-8 16,5 4 7-16,-2 2-11 16,-1 2 19-16,7 4-14 15,-2 2-10-15,3 4-1 16,6-2 0-16,3-2-6 16,8 2-14-16,-1-2-5 0,3-2 11 15,6-2 14-15,-6 0 1 16,1 0-1-16,-8 2 6 15,-2-1 3-15,-5 1 2 16,-2-3-4-16,-6 2 10 16,-2-5-8-16,-5 2-3 15,2-10 3-15,-2 0-8 16,0-8 5-16,1-8 8 16,3-2-4-16,1-11 5 15,3-5 0-15,5-6-9 16,7-4-5-16,1-2-2 15,5-6 2-15,6 2-1 16,1 2 0-16,2 6 8 16,-6 6-1-16,-2 4 11 15,-1 4 14-15,-7 4-14 0,-4 3-2 16,-2 0 4-16,-2 3-14 16,0-3 0-16,-2 8-6 15,-3-2 0-15,-5 1 10 16,-1 1-10-16,-5-2-7 15,-4 5-11-15,-4 2-38 16,1 0-91-16,-6 5-198 16,-56-1-1044-16</inkml:trace>
  <inkml:trace contextRef="#ctx0" brushRef="#br0" timeOffset="73878.62">20875 4002 1461 0,'-2'0'176'0,"0"0"-107"16,-2 0 67-16,4-2 5 15,0 4-39-15,-2-4 9 16,4 2-22-16,-2 0-38 16,0 0 1-16,6 0 5 15,-4 0 2-15,1-4-14 16,3 8-23-16,8-2 2 15,8 4 21-15,7 2-18 0,11 4 2 16,4 2 7-16,10 0-6 16,0-2 0-16,8 2-5 15,3-5 1-15,4 0-2 16,2-3-5-16,1-6 5 16,1 0-3-16,-2-4-10 15,1-2-10-15,1-2 6 16,3 1-6-16,-3-6 5 15,-1 5-6-15,1-2 1 16,-4 1 0-16,0-4 1 16,-9-3-2-16,0 0 1 15,-10 0-1-15,-6-4 1 16,-9-4 7-16,-1-4-7 0,-10-4 0 16,1-4-1-1,-4-2 0-15,-6 2 0 0,-1-5-1 16,-6 4 0-16,-1 2 1 15,-5 1 0-15,0 2 0 16,-4 2 1-16,-2 0 1 16,-1 4-1-16,-1-2 0 15,-6 2-1-15,-1 2 0 16,1 0 0-16,-1 2-1 16,0 0 1-16,-3 1 1 15,1-3-1-15,-1 2-1 16,3 3 1-16,-3-4 0 0,-1 5 0 15,1 0-5 1,3 4-1-16,-5-2 6 0,-3 4-1 16,-2 0-8-16,-4 0 8 15,-9 0-11-15,-7 0-1 16,-1 2-7-16,-10 2 2 16,5 2 6-16,-2-2-4 15,6 2 1-15,5-2 15 16,7 0 1-16,8 2 0 15,1 0 5-15,4 0-5 16,-4 2 0-16,3 2 0 16,-5 2 0-16,-5 0 0 15,-3 6-1-15,0-2 1 16,-3 4-1-16,-3 0 0 16,-1 2 0-16,-5 0 0 0,-8 6-1 15,-4 2 0-15,-4 4 1 16,-5-6-1-16,0 4 1 15,5-4 0-15,4-2 1 16,0 0 0-16,4-4-1 16,-1 4 0-16,-1-4 1 15,7 2 0-15,5 0 10 16,5 0-11-16,2-1 6 16,3 0-6-16,-3 4-1 15,-5 3 1-15,-1 4 0 16,1 3 0-16,4 8-1 0,-1-3-6 15,6 4 7 1,6 2 0-16,8-2-2 0,3 2 2 16,5-6 0-1,7 0-1-15,4 2 0 0,6-3-5 16,7-1 6-16,7-1-1 16,14 4-9-16,6-1 10 15,7 0 0-15,7-2-3 16,-1-2-49-16,-4-4-68 15,0-2-87-15,-3-8-126 16,60-16-584-16</inkml:trace>
  <inkml:trace contextRef="#ctx0" brushRef="#br0" timeOffset="74948.92">21609 3411 1466 0,'0'-2'228'0,"0"2"-151"16,0-2 19-16,-3 2 21 15,3 0-30-15,0 0-3 16,0 0-17-16,0 2-20 16,0-2 4-16,0 0-2 15,0 0-11-15,0 0-13 16,0 0-4-16,0 4-6 15,-2 4-3-15,2 10 38 16,-2 10 2-16,0 2-17 16,0 4-7-16,-4-4-4 0,0 2-9 15,0-2-1 1,1 0-2-16,1-3-11 0,0-4 0 16,1 1 1-16,3-2-2 15,-3-1 8-15,3-2-8 16,0-6 1-16,3-1 0 15,0-4-1-15,-1-2 1 16,4 0 0-16,-1 2-1 16,-1-4 0-16,4 2 1 15,-2-4 0-15,0 2 5 16,-1-2-6-16,1-2 7 16,-2 0 4-16,4-2-10 15,3-2 9-15,-3 0-2 16,-1-2-7-16,2 0 11 0,-2-4-11 15,-1 2 13-15,-1-2-13 16,-1 0 7-16,1 3-7 16,0-2 6-16,-3 3-6 15,2-1 1-15,-2 2-1 16,0 3 0-16,-2-2 6 16,0 4-5-16,0 0 11 15,-2 0-5-15,2 4 2 16,0-2-9-16,0 2-1 15,2 4 0-15,0 7 10 16,1 10-2-16,-1 1 2 16,0 0-5-16,3 2-5 15,-3 0-1-15,-2 8-23 16,-7 2-104-16,3 0-107 16,-5 5-236-16,-38 37-611 0</inkml:trace>
  <inkml:trace contextRef="#ctx0" brushRef="#br0" timeOffset="84220.29">14399 3802 1507 0,'0'0'171'16,"0"0"-114"-16,2-2 21 0,-2 2 63 16,2 0-29-1,-2 0-14-15,2-2-29 0,0 2 19 16,-2 0-16-16,2-2-27 15,-2 2-10-15,0 0-4 16,0 0-14-16,-2 2-17 16,2-2-2-16,0 4-5 15,0 6 6-15,2-2 0 16,5 2 0-16,0 2 1 16,0-6-1-16,4-2 1 15,-6-2 1-15,1-6 0 16,1 0 14-16,-1-4-5 15,3-6-2-15,1 0-7 0,-6-4 11 16,-2 0-10-16,-4 4 10 16,0 6 3-16,-3 4 13 15,-4-1-10 1,0 5-18-16,-2 6-8 0,-9 2-10 16,4 6-33-16,5 3-106 15,5-3-86-15,21 22-207 16</inkml:trace>
  <inkml:trace contextRef="#ctx0" brushRef="#br0" timeOffset="84692.69">14721 3625 1580 0,'6'-4'183'0,"2"-2"-138"15,3 0 75-15,5-2 42 16,-1 0-78-16,-1 4-19 15,1 2-11-15,3 4-17 16,-3 6-7-16,-3 4-4 16,1 8 8-16,-6 6 5 0,-5 14-4 15,-6 4-10 1,-12 6-10-16,-4 1-4 0,-7-3 1 16,-2-6-6-16,0-6 0 15,3-10 0-15,12-6 1 16,6-12-6-16,6-4 1 15,2-4 5-15,4 0 2 16,-2-4 6-16,7 2-3 16,7-2-10-16,10-2 5 15,8-2-7-15,4-4 0 16,-3 4-46-16,-4 0-127 16,36-16-373-16</inkml:trace>
  <inkml:trace contextRef="#ctx0" brushRef="#br0" timeOffset="85180.9">15093 3531 1391 0,'0'4'297'0,"-2"4"-219"15,0 8 24-15,0 10 36 0,-3 8-25 16,1 2-22 0,0 7-40-16,2-7-27 0,4 1-6 15,6-6-4-15,1-8-5 16,7-2-8-16,-1-7 14 15,1-8-14-15,5-2 26 16,-2-4 11-16,6-2-11 16,0-6-2-16,4-6-1 15,-3 2-3-15,-8-4-4 16,-6 2-5-16,-6 2 24 16,-6 0 25-16,0 6 28 15,-4 2-35-15,2 4-2 16,-2 1-24-16,-2 6-28 0,-1 11 0 15,-3 8 0 1,-2 10 1-16,5 2-1 0,5-2-1 16,4-2-9-16,5 0-20 15,2-6-111-15,-2-4-12 16,-1-10-143-16,3-20-479 16</inkml:trace>
  <inkml:trace contextRef="#ctx0" brushRef="#br0" timeOffset="85583.6">15394 3495 1666 0,'12'0'216'0,"-1"-2"-162"16,9 2 127-16,6-2-31 15,-1 2-75-15,4 0-40 16,2 2-1-16,0 0-8 16,-2 4-5-16,0-2-8 15,-2 4 19-15,-4 0 1 0,-8 8 1 16,1 4 5-1,-12 10 36-15,-2 10-15 0,-6 13 6 16,-7 10-28 0,-7 4 2-16,-5 1 20 0,-3 0-30 15,1-8-21-15,5-7-9 16,2-10 0-16,1-8-60 16,3-8-116-16,-3 0-130 15,-17-9-462-15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5:49.259"/>
    </inkml:context>
    <inkml:brush xml:id="br0">
      <inkml:brushProperty name="width" value="0.05292" units="cm"/>
      <inkml:brushProperty name="height" value="0.05292" units="cm"/>
      <inkml:brushProperty name="color" value="#FF0000"/>
    </inkml:brush>
  </inkml:definitions>
  <inkml:trace contextRef="#ctx0" brushRef="#br0">5923 6374 1435 0,'0'3'301'16,"0"-3"-227"-16,0 0-49 15,5 0 61-15,-5 0-17 16,0-3-8-16,2 3-4 16,-2 0-13-16,2 0-14 15,0 0 6-15,5 3 0 16,2-3-5-16,6 1 7 15,8 3-10-15,4 0-4 0,6 2-9 16,9 1 9-16,7 1 9 16,6-5-6-1,13 0-3-15,3-3-10 0,6-4-1 16,2-5-2 0,-1 5-10-16,2 0 1 0,-6 4-1 15,-3 0 0-15,-11 3-1 16,-6-2 1-16,-14 3-1 15,-13-1 0-15,-10 1 0 16,-7-4 1-16,-8 2 0 16,-4-4-1-16,2 2 1 15,-6 2-1-15,4-2-81 16,-13 4-159-16,-70 18-364 0</inkml:trace>
  <inkml:trace contextRef="#ctx0" brushRef="#br0" timeOffset="1211.76">6131 6509 646 0,'0'0'1090'0,"0"-2"-922"16,-3 2-85 0,3-2 89-16,3 2-41 0,-3 0-62 15,8 0-41-15,3 0-1 16,7 0 6-16,14 2 18 16,10-2-1-16,7 0-4 15,11-4 7-15,5-2-11 16,6 2-12-16,-2-2-15 15,-1 2-3-15,0-2-11 16,-11 1 5-16,-1 1-5 16,-9 1 5-16,-7 1-6 15,-9 0 6-15,-10 2-4 16,-13-2-2-16,-6 2 11 16,-2 2 25-16,-2-2 15 15,0 0 4-15,0 2-14 0,0-4-14 16,2 4-2-16,0-2-13 15,0 0 0-15,0 0-11 16,0 0 8-16,2 0-9 16,-2 0 0-16,0-2 0 15,2 2 0-15,-2 0 0 16,0 0 6-16,0 0-5 16,-2 0-1-16,2 0 9 15,0 0-7-15,0 0 5 16,0 0-5-16,0 0 5 15,0 0-1-15,0 0-5 16,0 0 5-16,0 0-4 16,0 0-1-16,0 0 5 0,0 0-5 15,0 0 0-15,0 0 0 16,0 0 1-16,0 0 4 16,0 0-5-16,0 0 1 15,0 0-1-15,0 0 0 16,0 0 1-16,0 0 7 15,0 0-3-15,0 0-6 16,0 0 2-16,0 0-1 16,0 0 5-16,0 0-6 15,0 0 2-15,0 0-1 16,0 0 8-16,0 0-7 16,0 0 7-16,0 0-8 15,0 0 7-15,0 0 2 16,0 0-9-16,0 0 14 0,0 0-9 15,0 0 3-15,0 0-2 16,0 0-7-16,0 0 0 16,0 0 11-16,0 0-10 15,0 0 7-15,0 0-7 16,0 0-1-16,0 0 1 16,0 0-1-16,0 0 1 15,0 0 0-15,0 0-1 16,0 0 2-16,0 0-2 15,0 0 0-15,0 0 0 16,0 0 1-16,0 0 2 16,0 0-3-16,0 0 0 15,0 0 6-15,0 0-6 0,0 0 0 16,0 0 0 0,0 0 0-16,0 0 6 0,0 0-6 15,0 0 0-15,0 0 1 16,0 0 0-16,0 0-1 15,0 0 0-15,0 0-4 16,0 0 4-16,0 0 3 16,0 0 3-16,0 0-5 15,0 0-1-15,0 0 1 16,0 0-1-16,0 0-6 16,0 0 6-16,0 0 1 15,0 0 5-15,0 0-4 16,0 0-2-16,0 0 0 0,0 0-9 15,0 0 1-15,0 0-8 16,0 0-661 0,9 22-124-16</inkml:trace>
  <inkml:trace contextRef="#ctx0" brushRef="#br0" timeOffset="3119.19">8282 6140 1123 0,'-2'0'826'0,"2"0"-722"15,-2 0-56-15,0 0 105 16,2 0-8-16,0-2-38 15,0 2-35-15,0 0-3 16,2 0-9-16,-2 2-21 16,2-2-6-16,-2 0-8 15,0 0-8-15,2 4-11 16,3 2 4-16,6 2 22 16,2 6-4-16,5 2 5 15,11 0 5-15,7 0-11 16,8-2-5-16,8 0-7 15,6-4-6-15,2 0 1 16,2-4-9-16,3-2 6 0,-5-2-6 16,2-2 5-16,-4-2-5 15,3 0 0-15,-5-2-1 16,1 0 2-16,3-4-1 16,-2 2 0-16,2-4-1 15,0-2 0-15,-2 0-1 16,-2-2 1-16,-4-4-7 15,-6 2 7-15,-4-2 0 16,-1-4 1-16,-1-2 0 16,-7 0 5-16,-4-4-5 15,2 1 0-15,-2-5 0 16,-6 5 5-16,1-2-6 16,-4 4-1-16,-2-2 1 0,-3 5 1 15,-3 0 1-15,-1 2 3 16,-5 0-4-16,0-2-1 15,-5 2 6-15,-2-4 5 16,-7-4-11-16,-1-2 0 16,1-1-1-16,-6-5-1 15,1 0 2-15,-5-1 0 16,3 0 0-16,-6-1-1 16,5 6 1-16,-8 4-1 15,0-2 1-15,-5 2-11 16,-3 2 10-16,-1-3 1 0,-7 2 0 15,-3-4-1 1,-8 2 0-16,-2 2-12 0,-3 3 5 16,-4 0-1-16,2 2-1 15,-4 2 4-15,-3 4-3 16,-4 2 8-16,-1 4 0 16,-1 4-8-16,0 4 9 15,5 2 0-15,-1 2 1 16,7-2 0-16,0 6 0 15,4-2 7-15,4 2-8 16,-3 0-2-16,4 6-5 16,-5 2 7-16,0 4-1 15,-2 6 0-15,0 4 1 16,2 6-1-16,3 2-3 16,-1 7 4-16,3 3-1 0,5 4 1 15,0 2-1-15,9 4-5 16,3 0 6-16,10 1-9 15,7 2 9-15,7-5 0 16,12 1-1-16,8 3 0 16,9-4 1-16,4 0 0 15,4-2 0-15,4-12 0 16,0-1-1-16,4-7 1 16,3-8 1-16,5-2 9 15,-5-4-8-15,-1-6 10 16,-1 0-2-16,-5-4-1 15,0 0 0-15,0-6-8 16,-1 0 6-16,-6-2 2 16,3-2 0-16,-5 0-8 0,3-2 5 15,-5 0 2-15,0 2-7 16,-7 0 5-16,-1 0-5 16,-2 0-1-16,-3 0 1 15,-5 2 8-15,1 0-8 16,-3 0 5-16,0-2-5 15,0 4 1-15,-3-2 5 16,6 0 1-16,-3 0-1 16,0 0-5-16,0 0-1 15,0 0 10-15,0 0-11 16,0 0 1-16,0-2 9 16,0 4-9-16,0-2 5 0,0 0 5 15,0 0-5-15,0 0 7 16,0 0-5-16,0 0 1 15,0 0-2-15,0 0-6 16,0 0 8-16,0 0-3 16,0 0-5-16,0 0 0 15,0 0 11-15,0 0-10 16,0 0 5-16,0 0-6 16,0 0 7-16,0 0-7 15,0 0-1-15,0 0 0 16,0 0 0-16,0 0 2 15,0 0 7-15,0 0-9 16,0 0 0-16,0 0 1 0,0 0-1 16,0 0-8-16,0 0-1 15,0 0-59-15,-12 0-113 16,2 4-350-16,-64 2-753 16</inkml:trace>
  <inkml:trace contextRef="#ctx0" brushRef="#br0" timeOffset="9839.02">1166 8859 1384 0,'-2'-4'258'0,"2"4"-126"16,-2-2-10-16,2 0-19 16,-3 0-16-16,3 0 9 15,-2 2 3-15,4 0-25 16,-2-2-10-16,0 2 5 0,0 0-9 16,0 0 6-16,0 0 5 15,0 0-19-15,0 0-17 16,3-2-8-16,-1 2-2 15,4 2-24-15,15-2 25 16,8 2-4-16,16-2-7 16,10 0-3-16,7-4 6 15,7 0-7-15,5-4-10 16,1 0 5-16,4 2 0 16,-2-4-6-16,-7 4 0 15,-10-2 0-15,-11 4 0 16,-14-2-9-16,-12 6-3 15,-15 0-24-15,-5 0-4 0,-8 4-1 16,-10 0-28 0,-5 2 30-16,-14 8-27 0,-3-2 15 15,-9 0 27-15,5-4 24 16,-7-4 15-16,0 0-9 16,-6 0 6-16,-2 2-6 15,3 2-5-15,2 2 0 16,5-2 11-16,5 0-12 15,10-4 9-15,12-2 3 16,9 0-12-16,10-2 0 16,2 0-10-16,12 0-34 15,5 4 44-15,14 0-1 16,15-2 1-16,3 0-12 16,4 0 0-16,1-2 0 0,-4 2-12 15,-6-2 0-15,-1-2-21 16,-9 0 16-16,-10-2 19 15,-8 0-1-15,-9 0-7 16,-9 4 11-16,-7-2 7 16,-6 0 10-16,-10 0-10 15,-4 0 0-15,-4 0 6 16,-6-2 19-16,1 4 4 16,-2-4 2-16,7 2 14 15,4 2-12-15,9-4 3 16,5 4-12-16,9-2-6 15,2 0-18-15,6 2-7 16,3-2-62-16,13 4-47 0,11 0-44 16,13 0-124-16,77 4-339 15</inkml:trace>
  <inkml:trace contextRef="#ctx0" brushRef="#br0" timeOffset="12566.88">6659 8901 1013 0,'0'0'483'16,"0"0"-333"-16,0 0-7 15,-3 0 34-15,3-2 7 16,0 2-19-16,0-2-9 16,0 0-1-16,0 0-29 15,3 0-18-15,-3 2-35 16,0-2-14-16,0 2-10 16,2 0-10-16,-2-2-7 0,0 2-17 15,0-2-8-15,0 2-7 16,2 0-2-16,-2 2-10 15,2-2-3-15,0 0-24 16,5-2 3-16,3-4 26 16,7 0 1-16,-4 0 1 15,1 2-1-15,-2 0-6 16,-3-2-4-16,3 4-22 16,-4 0-19-16,1 2-12 15,-1 0 3-15,-6 0 2 16,-2 0 11-16,-2 0 10 15,-6 2-11-15,-5 6 15 16,-7-2 9-16,-9 4 18 0,3 0 14 16,-8-2 1-16,8-4 8 15,3 2 16-15,5-2 6 16,9 0-9-16,5-2-9 16,2 0-3-16,4-2-9 15,4 0-11-15,3 0 3 16,9 0 7-16,3 0-8 15,2-2-5-15,2 2 4 16,0-2 8-16,-10 2 1 16,1-2 1-16,-10 4 1 15,-3-2 7-15,-3 0 13 16,0 0 6-16,-3 2-2 16,1-2 11-16,-2 2-3 0,-2 0 6 15,-1 0-7 1,0 2-23-16,-2 0-9 0,2 2-6 15,5-2-80-15,2 2-173 16,13 10-373-16</inkml:trace>
  <inkml:trace contextRef="#ctx0" brushRef="#br0" timeOffset="14918.53">13505 9108 1711 0,'-4'-2'227'0,"4"2"-176"0,0 2-33 15,0-2 57 1,0 0 24-16,0 0-38 0,4 0-26 16,-8 0 2-16,4 0 17 15,0 0 21-15,0-2-13 16,0 2-10-16,0 0-14 16,0 0-10-16,15-2-8 15,-3-1-1-15,3-1-7 16,5-1-6-16,-5 1-4 15,6-1-1-15,-4 1 1 16,1 0-2-16,0-2 2 16,-2 2-2-16,-2 0 1 15,-6 0 0-15,-4 3-1 16,-1-2-1-16,-6 3-6 0,1 0-10 16,-2 0-35-16,-6 0-13 15,-7 3 43-15,-10 2 1 16,-6 3 15-16,-5 5 6 15,5-3 0-15,8-1 0 16,3-2 3-16,13-4-3 16,0 1 0-16,6-1-1 15,6-3-5-15,0 0-1 16,3 4-34-16,9-2 31 16,8 0 4-16,6-2-14 15,6-2 2-15,1-4-1 16,-1 2 10-16,-7-2 4 15,-4 4 5-15,-4-3 6 16,-9 4-4-16,-5 1-1 16,-6 0-1-16,0 1 0 0,-4 4 0 15,-9 3 0-15,-7 4 9 16,-5 2-7-16,-6-3-2 16,1 2 1-16,2-3 10 15,8-4-2-15,2-2-8 16,7 0 5-16,7 0-4 15,4-2-1-15,2-2-1 16,7-2-10-16,9 2 10 16,5-4 0-16,9 2 1 15,2-4-1-15,-2 0 1 16,-7 1-1-16,0-2 1 0,-9 3 0 16,-5 2 5-1,-7 0-5-15,-2 2-1 0,-6 0 0 16,-4 2-11-16,-6 2 11 15,-4 4 1-15,-6-2 0 16,2 2 0-16,4-2 0 16,5-2 0-16,10-2 0 15,1-2 0-15,4 0 0 16,4 0-1-16,6-6 0 16,7 0 0-16,4 0 1 15,4-2-1-15,-5-4 1 16,1 4 0-16,-10 0 6 15,-5 4 5-15,-1 0 12 16,-4 4 15-16,-3 0 6 0,-3 0-1 16,3 0-11-16,-4 0-21 15,1 0-12-15,1 0-7 16,0 0-4-16,-2 0 4 16,0 1-10-16,-5 4-71 15,-3 1-68-15,-1 1-189 16,-22 2-592-16</inkml:trace>
  <inkml:trace contextRef="#ctx0" brushRef="#br0" timeOffset="19419.16">5682 13527 1214 0,'0'0'222'16,"0"0"-112"-16,-2 0-19 15,2 0 10-15,-2 0-37 16,2 0-20-16,2-2-2 16,-2 2-5-16,0 0-1 15,0 0-1-15,2-4-1 16,-2 4-1-16,3 0 14 15,-3 0-1-15,0 0 4 16,0-2 25-16,2 0-21 16,-2 0-15-16,2 0-20 15,4 0-13-15,1-4-4 16,7 0 7-16,-3 2-2 0,-2 0-5 16,2 2 4-16,0-2-6 15,-2 2 1-15,0 2-1 16,0 0-1-16,-1 2 0 15,-5 0-5-15,2 0-12 16,-5 2-24-16,-8 6 8 16,0 0-22-16,-3 4-1 15,-10 2 12-15,-1 2 26 16,0 0 13-16,4 0 6 16,3-6 1-16,-1-3-1 15,9 0 9-15,3-4-8 16,4-5 0-16,2 0 0 0,0 0-1 15,5-5-13 1,9 1 13-16,1-5 1 0,8-1-1 16,2-7 0-16,-2 7-1 15,-2-3 2-15,-2 4 5 16,-3 3-5-16,-5-2 3 16,-7 6-4-16,-1 4-16 15,-5 3 9-15,-5 2 7 16,-1 5 11-16,-7 5-11 15,-1 1 1-15,-3-3-1 16,1 2 0-16,3-3 14 16,3-6 8-16,1-4 5 15,7 0-21-15,2-4-6 16,2 0-6-16,7 0-13 0,5-4 19 16,2-3 7-1,6-3-7-15,-2-2-12 0,0 1-7 16,-2 0 2-16,0 4 7 15,-7-2 10-15,-3 4 6 16,-1 1-6-16,-7 4-1 16,0 0-7-16,0 1 8 15,-2 2 11-15,0 0 5 16,-3 1 14-16,1 4-12 16,0-4-16-16,-1 0-1 15,5 1 0-15,-2-5-1 16,2 4-11-16,2 1-54 15,0 9-187-15</inkml:trace>
  <inkml:trace contextRef="#ctx0" brushRef="#br0" timeOffset="22162.18">12695 13375 1438 0,'0'0'201'16,"0"0"-102"0,0 0-27-16,2-2 2 0,-2 2-34 15,0 0-13-15,0 0 20 16,0 0 14-16,0 0 10 15,4 0 10-15,-8 0-17 16,4 0-4-16,0 0-22 16,0 0-13-16,0 0-8 15,13 0-16-15,-3 0 10 16,6 0 2-16,7-2-11 16,-4 2-1-16,6-2 5 15,-7-2-6-15,2 2 9 16,-4-2-8-16,-3-4 5 15,-5 6-5-15,0 0 0 16,-6 0 0-16,-4 2-1 16,0 2 0-16,-6 6-30 0,-7 6 29 15,-10 6-32-15,-10 2-3 16,-5 2 27-16,-1-4 9 16,6-6 12-16,2-2 3 15,10-4 16-15,10-4-13 16,4-2-10-16,12-4 10 15,3 2-18-15,7-4-21 16,7-2 20-16,9-4 1 16,9 0-18-16,-3-4-8 15,4 4-2-15,-5-4 20 16,-3 4 7-16,-8-2 1 16,-6 6 1-16,-9 2 5 15,-6 4-5-15,-2 0-1 16,-2 2 2-16,-2 2-2 0,-5 0 0 15,-7 8 2-15,-8 6 4 16,-2-2-5-16,-1 2-1 16,4-4 1-16,10-8 0 15,3-2 4-15,8-2-5 16,7-2-9-16,4-4-28 16,9 2 11-16,8-6-61 15,3-2 24-15,1 0 8 16,-4-4 11-16,-1 4 11 15,-8 0 33-15,-5 6 12 0,-8 2-11 16,1 2 19 0,-12 0 19-16,3 4-6 0,-6 0 9 15,-3 4-12-15,-7 2 1 16,5 0 13-16,-5 0-4 16,4-2-2-16,7 0-2 15,0-6-3-15,7 0-5 16,2-2-13-16,2 0-15 15,0-2 0-15,3 2-52 16,1 0-4-16,6-2 25 16,1 2-47-16,1 0-2 15,-3-2 26-15,-3-2 0 16,-4 2 23-16,4 0 16 16,-8 2 13-16,0 0-7 15,-2 2-22-15,-4 4-49 0,2 0-53 16,-13 22-245-16</inkml:trace>
  <inkml:trace contextRef="#ctx0" brushRef="#br0" timeOffset="29300.03">2994 3615 1599 0,'0'-2'183'0,"0"0"-117"0,-4-2 14 16,4 0 50-16,0 0-46 16,0 4-25-16,0-2-5 15,4-2 15-15,-4 4-12 16,0-2-9-16,2-2-11 16,0-6-22-16,6-6-7 15,3-4-1-15,5-6-6 16,9-2-1-16,1-2 6 15,10-4-4-15,2 3 3 16,8-1-5-16,-1 3 0 16,-5 8 1-16,-2 9-1 0,-5 12 1 15,-3 16 3-15,-8 12 8 16,0 21 0-16,-7 17-3 16,-3 10 0-16,-10 4-7 15,-6-5 7-15,-8-10 9 16,-3-6-11-16,-3-9 1 15,1-4-2-15,-2-12 7 16,7-4-2-16,0-8-10 16,5-6 1-16,5-8-2 15,2 0-7-15,2-6 6 16,3 0-4-16,3 0 4 16,6 0-5-16,3 1 6 0,2 1-7 15,1-3-55-15,-1 5-125 16,4 1-148-16,-7 25-479 15</inkml:trace>
  <inkml:trace contextRef="#ctx0" brushRef="#br0" timeOffset="29658.51">3463 4287 1529 0,'0'0'245'15,"0"0"-170"-15,0 0 64 0,0 0 20 16,0 0-48 0,3 0-45-16,-1 0-6 0,-2-6-12 15,6 4-18-15,-4 0-15 16,3-4 11-16,4 0-8 15,-4-2 0-15,-1 4-6 16,-4 0 6-16,0 4 4 16,-2 2 25-16,0-2-8 15,-1 2-21-15,1 0-18 16,-3 2 0-16,-2 4 10 0,-5 0-10 16,0 0-79-1,3 0-99-15,1-6-139 16,-26-30-997-16</inkml:trace>
  <inkml:trace contextRef="#ctx0" brushRef="#br0" timeOffset="31021">1328 3920 1500 0,'-3'0'231'0,"3"0"-110"16,3 2 28-16,-6-2-4 16,3 0-68-16,0 4-47 15,3 8-20-15,5 10 14 16,12 50 41 0,-5-30-61-16,-2-2-4 0,3 1 0 15,-3-3 1 1,-3-6-1-16,-6-6-3 0,-2-4 3 15,-4-6-1-15,0-6 0 16,-6-4-46-16,2-4 22 16,-7-6 1-16,-5-10-5 15,3-10 22-15,-6-8 5 16,5-6 1-16,3-7 2 16,0-5 8-16,7-6-1 15,1-2-7-15,5 2 6 16,6 0 2-16,6 4-7 15,7 10-2-15,2 5-1 0,3 14 0 16,-3 6 0-16,-4 13-19 16,-3 12-5-16,-10 15 7 15,-2 11 18-15,-8 4-1 16,-8 2-48-16,-3 0 13 16,-6-10 22-16,-2-2 9 15,3-6 5-15,0-4 14 16,11-8-7-16,4-4 20 15,5-2-19-15,6 2 1 16,3 2-2-16,7 8 14 16,7 2 0-16,6 0-3 15,2 0 0-15,2-2-12 16,0-2 11-16,-2-1-17 0,0-5 0 16,-4-2-24-16,-2-1-129 15,25-10-165-15</inkml:trace>
  <inkml:trace contextRef="#ctx0" brushRef="#br0" timeOffset="31351.77">1750 3866 1260 0,'-5'12'458'15,"1"2"-384"-15,-5 12 23 0,4 2-4 16,5 0-22-16,2-2-35 16,10-8-15-16,-3 1-3 15,1-8 13-15,4-4 10 16,1-6 17-16,2-1 1 16,1-6 5-16,-3-2-14 15,-4-2-16-15,-2-4 19 16,-2 0-11-16,-7 0 3 15,-7-4-17-15,0 4-11 16,-6-2-17-16,-2 6-36 16,-8 4-54-16,1 10-94 15,-1 2-95-15,-10 4-276 16</inkml:trace>
  <inkml:trace contextRef="#ctx0" brushRef="#br0" timeOffset="31949.29">1993 3735 1568 0,'-9'14'216'16,"3"3"-129"-16,-8 10-12 15,3 4 19-15,-1-3-17 16,10 2-14-16,6-10-17 15,8 0-19-15,1-4 21 16,3-8-3-16,-1 0 2 0,3-6-8 16,-3-4 7-16,1-4-13 15,-5 0-6-15,1-4-13 16,-3-4 7-16,-5-4-11 16,-4 2-10-16,-6-6-1 15,-6-2-30-15,-1-2-11 16,0-4-21-16,-3 4 7 15,9-3 19-15,3 5-26 16,6-2-2-16,2 0 32 16,9-4 12-16,3-4 9 15,4-2 12-15,0-4 0 16,-1 2 13-16,-4 2 33 16,-9 6 23-16,-3 1 26 0,-8 10 1 15,-2 2 3 1,-1 6-29-16,4 4 11 0,-1 3-27 15,2 4 0-15,1 0-18 16,2 3-36-16,2 8-12 16,6 19 12-16,4 15 1 15,7 17 0-15,8 6 10 16,-2-6-10-16,7-8 0 16,-1-3 4-16,3-8-5 15,-3 1 0-15,1-3 0 16,-1-9-16-16,-9-8-43 15,0-8-82-15,-11-8-121 16,-8-8-29-16,-9-6-32 16,-31-30-498-16</inkml:trace>
  <inkml:trace contextRef="#ctx0" brushRef="#br0" timeOffset="32095.88">2124 3645 1706 0,'2'-12'287'16,"5"0"-142"-16,8-10-50 15,8-4-4-15,8 2-14 16,3 2-46-16,3 0-31 16,3 2-1-16,1-4-128 15,46-46-526-15</inkml:trace>
  <inkml:trace contextRef="#ctx0" brushRef="#br0" timeOffset="34172.15">4097 3567 1339 0,'0'0'569'0,"0"0"-482"16,0-2 1-16,0 2 127 16,0 0-80-16,0 4-80 15,3 16-46-15,4 12 23 16,0 9 5-16,1 13-17 16,1-10-13-16,3-2-6 0,1-8 20 15,-1-8-19 1,3-6 4-16,-1-10 7 0,-1-4-13 15,-3-4 12-15,6-4 2 16,-3-4 8-16,6-4-2 16,1-8-10-16,-3-2-2 15,1-2-2-15,-5-4 0 16,-2 1 1-16,-5 3 2 16,-4 7 2-16,0 5-1 15,-2 6 4-15,-2 4-14 16,2 4-11-16,6-1-34 0,1 9 30 15,3 5 13 1,9 1 1-16,5 0 0 0,5-8 1 16,-2-2 0-16,4-6 11 15,-2-4-4-15,-7-6 5 16,-2-2-10-16,-4-7 7 16,-7-2-9-16,-5-3-15 15,-6-5-24-15,-9 0-39 16,-2-5 13-16,-10-7 10 15,4 3 13-15,-2-2 29 16,10 4 12-16,9 4-9 16,4 8 9-16,9 2-9 15,7-2 5-15,2 0 5 16,7-3 0-16,0 2 0 16,-3-1 1-16,1-2 14 0,-12-5 3 15,-2 7 26-15,-6-2 5 16,-3 4 8-16,0 8 47 15,-6 4-2-15,1 8-17 16,3 2-41-16,-2 2-44 16,2 10-15-16,0 12 15 15,7 12-1-15,4 14 1 16,5 6-1-16,3-2 1 16,8-3 0-16,2-5 0 15,-4-6-9-15,2-12 9 16,-10-8 2-16,-3-10-2 15,-7-8-1-15,-3 0 0 0,-2-6 1 16,4-8 0 0,6-14-2-16,3-14-17 0,1-6 1 15,0 0-6-15,0 6-3 16,-1 12 13-16,3 10-19 16,-1 11 21-16,4 10 2 15,-1 8 1-15,-1 3-5 16,2 5 13-16,1 1-1 15,-2-8 1-15,-2-2 1 16,-5-6 2-16,-3-4 5 16,-4-6 5-16,3-6 8 15,-1-5-8-15,2-6-3 16,-4-5-3-16,1 2-5 16,-3 1 7-16,-4 7-8 15,2 4 1-15,-2 6-1 0,0 8-32 16,0 0-35-16,2 4-40 15,10 6 43-15,-1 9 25 16,7 2 3-16,4 1-12 16,0-1-2-16,5-8 11 15,-4-3 29-15,4-6 10 16,-4 3 12-16,2 4 30 16,4 10 15-16,0 17 18 15,2 14-11-15,1 14-2 16,-3 12-23-16,-5-3-20 15,-6-7-19-15,-9-18 1 16,-7-12-1-16,-10-16-1 0,-15-4 1 16,-6-12-2-16,-9-8-17 15,0-14 18-15,2-8-28 16,7-6 29-16,14-2-6 16,7-4-12-16,10-4-6 15,4 1-27-15,11-3-39 16,10 2-81-16,4 8-91 15,50-16-552-15</inkml:trace>
  <inkml:trace contextRef="#ctx0" brushRef="#br0" timeOffset="34480.54">4836 4073 1949 0,'13'-7'261'15,"0"5"-184"-15,16-6 103 16,10-4-17-16,1-2-83 15,2 0-47-15,-3 0-33 16,-2 0-44-16,-13 6-157 16,-8 0-139-16,-12 10 17 15,-8 6-249-15,-50 36 52 0</inkml:trace>
  <inkml:trace contextRef="#ctx0" brushRef="#br0" timeOffset="34561.75">4997 4081 870 0,'-8'3'714'0,"6"0"-414"15,-5-2-98-15,10 2-46 16,13-3-6-16,5-3-19 15,13 2-37-15,9-8-94 16,73-41-100-16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9:08.101"/>
    </inkml:context>
    <inkml:brush xml:id="br0">
      <inkml:brushProperty name="width" value="0.05292" units="cm"/>
      <inkml:brushProperty name="height" value="0.05292" units="cm"/>
      <inkml:brushProperty name="color" value="#FF0000"/>
    </inkml:brush>
  </inkml:definitions>
  <inkml:trace contextRef="#ctx0" brushRef="#br0">5032 9010 719 0,'0'-3'482'0,"0"-1"-412"15,-2-4 4-15,2 2-20 16,2-2-41-16,4 0-12 16,1 0-1-16,5 0-1 15,1-4 0-15,5 6 0 16,-7 0 1-16,-1-2 5 16,-3 6-5-16,0 0 0 15,-7 2-2-15,3 0 1 0,-3 0 0 16,-3 0 1-1,3 0 9-15,-4 2-9 0,4-2-15 16,-3 2-49 0,0-2-58-16,2 2-10 0,-2 4-174 15</inkml:trace>
  <inkml:trace contextRef="#ctx0" brushRef="#br0" timeOffset="2254.44">993 7441 1006 0,'-3'0'119'0,"1"-2"-86"0,-3 2-26 16,-1 0-7-16,-1 2-32 15,-2 2-50-15,0 6-13 16,0-2-8-16,-2 6 77 16,-2-2 26-16,2 5 1 15,1-3 26-15,2 1-18 16,-3-4-3-16,4-1 52 16,0-9 46-16,0 2 19 15,3-3-12-15,-2 0-21 16,-1 0-20-16,2-3-2 15,3 2 22-15,2-3 1 16,0-5-28-16,-3 5-15 16,6-2-21-16,-6 1 41 15,3 2 14-15,0-1-16 0,0 4-10 16,0 0-10-16,0 0 16 16,0 4-25-16,0-4-17 15,0 0 1-15,3 0-3 16,2 4 16-16,6 0 31 15,-1 2-5-15,7 1-9 16,7 3 24-16,0-5-20 16,5 4-11-16,2 3-10 15,5-2-1-15,2 2-15 16,0-4 8-16,8 0 2 16,4-4-11-16,-1 0-7 15,2 0 2-15,2 0-11 0,5-2 5 16,-2 0 3-16,0-2-8 15,-1 0 5-15,-1-4 0 16,-3 1-6-16,-4 0 2 16,2 1-1-16,-5 0 1 15,4 0 4-15,-6 0-6 16,-5 0 1-16,4-4-1 16,-3 4 1-16,1-4 7 15,4 2-8-15,-1-1 0 16,2 0 1-16,2 3-1 15,-4-2 1-15,0 1 7 16,3-1-7-16,-3-5 8 16,3 0-1-16,1 0-7 15,-1-8 8-15,-1 3-8 16,-1 0-1-16,-3 0 2 0,-5 4 4 16,2-2-12-16,3 2 6 15,-3-2 0-15,-1 0 0 16,-3 0 8-16,-8 0-8 15,-3 0 1-15,-4 2 1 16,-4-2 7-16,-4 0-3 16,1-2-5-16,-3 0 12 15,-6-6-1-15,-2 0 2 16,-12-4-13-16,-5-4 9 16,-12-6-10-16,-12-4-1 15,-5-2 1-15,-8-3 0 16,-3-1 0-16,5-2-2 15,-4 0-4-15,1 2 5 0,-1 4 0 16,-1 10-11-16,-9 3-4 16,-3 5 15-16,-9 0-7 15,-4 3 2-15,-5 1 6 16,-2 1-2-16,0 3 2 16,-1 2 0-16,3 0 0 15,3 4 0-15,-3 0-1 16,0 4-8-16,-2 6 9 15,0 6-2-15,-2 2 2 16,4 6-7-16,2 0 1 16,5 8 6-16,9-2 0 15,8 9-1-15,1-4 0 0,6 1 0 16,2 7 0 0,-2 5-6-16,10 8 7 0,-1 2 1 15,5 6-1-15,6-1-1 16,10-4 1-16,7 0 0 15,11-5 4-15,8-2-4 16,2-2-1-16,8-2 1 16,2-4 0-16,1-6 0 15,6-5 0-15,3-6 8 16,5-2 5-16,1-6-1 16,9 2 2-16,5-5-2 15,2-4-5-15,3 0 1 16,-1-2-7-16,-3-2 0 15,-9 0-1-15,-5 0 1 16,-12 0-1-16,1 0 0 0,-12-2 1 16,-1 2-1-16,-3 0 1 15,-2 0 0-15,-2 2 0 16,2-2 11-16,0 0-4 16,0-2-7-16,-2 2 13 15,2 0-13-15,0 0 9 16,0 0-10-16,0 0 0 15,0 0-1-15,0 0-54 16,0 0-29-16,0 0-155 16,0 10-216-16,0 2 79 15,-5 54-225-15</inkml:trace>
  <inkml:trace contextRef="#ctx0" brushRef="#br0" timeOffset="4233.32">5764 8967 723 0,'0'0'108'0,"0"2"-73"0,-2 2-35 16,4 2-78-16,1 4-108 16</inkml:trace>
  <inkml:trace contextRef="#ctx0" brushRef="#br0" timeOffset="4513.97">5733 8965 292 0,'0'0'543'0,"0"-2"-455"0,0 2-88 16,0-2-15-1,3 0-3-15,-3 2-37 0,5 0-44 16,-3-2 16-16,0 4 64 15,0-2 13-15,0 0 6 16,0 0 0-16,0 0 0 16,-2 0-11-16,0 2-3 15,0-2-26-15,-2 0-49 16,-4-2-200-16</inkml:trace>
  <inkml:trace contextRef="#ctx0" brushRef="#br0" timeOffset="5813.22">5707 8937 905 0,'0'0'201'15,"-2"0"-66"-15,-1 0-18 0,1-2-24 16,2 2-18 0,-2 0 10-16,2 0-13 0,0 0 2 15,0 0-14-15,0 0 6 16,-3 0 27-16,3 0-18 15,0 0-17-15,0-2-13 16,0 2-4-16,0 0 5 16,0 0-8-16,0 0-14 15,0 0-2-15,0 0-5 16,0 0 11-16,0 0-5 16,0 0 14-16,0 0 1 15,0 0-4-15,0 0-4 16,0 0-10-16,0 0-10 15,0 0 5-15,0 0-9 16,16 0-5-16,-3 0 9 16,1 0-2-16,-1 0-2 0,3 0-6 15,-1 0 0-15,4 2 1 16,-6-4 0-16,3 2-1 16,-3 0 1-16,-2 0-1 15,-2 0 0-15,-2 0 0 16,-5 0-1-16,-2 0-5 15,0 2-9-15,-2-2-28 16,2 0-2-16,-5 2-12 16,-6 2-6-16,-7 4-26 15,-6 4 7-15,-10-2 17 16,3 2 38-16,-5-6 8 0,7 6 19 16,-2-6-2-1,2 2 2-15,7 2 0 0,1-2 2 16,11-2 13-16,5-3-8 15,3 1-7-15,9-4 0 16,3 4 0-16,15-4 20 16,9-4 0-16,10-4 2 15,7-2-7-15,3-3-6 16,-3 1 0-16,1-2 5 16,-6 4 1-16,-8-2 6 15,-7 4-3-15,-6 2-17 16,-11-2-1-16,-8 8-3 15,-6 2-37-15,-6 0 19 16,-10 8 20-16,-11 2-8 16,-11 5-13-16,-6 2 6 15,-3-1 16-15,-1-4 6 0,4 3 0 16,9-8 4-16,8 4-4 16,9-8 18-16,9-2 3 15,7-3-15-15,4 0-12 16,5-3 1-16,6-1-1 15,12 0 18-15,6-6-11 16,7 1-5-16,-5-5 7 16,5 1-9-16,-7 1 2 15,-6 2-2-15,-7 4 1 16,-9 0 0-16,-5 4-1 16,-4 2-8-16,-6-1-4 15,-8 1-10-15,-13-3-17 16,-2 6 9-16,-11-2 19 15,0 7 11-15,0 1 9 0,2-4 9 16,4-1 8-16,13-2-4 16,7 2 8-16,10-1-13 15,6-3-17 1,6-3-18-16,11-5 17 0,3 2 1 16,12-4 0-16,1-2 0 15,1 2-1-15,-5 0-13 16,-7 2-5-16,-4 0-16 15,-6 0 19-15,-8 4 14 16,-6 2 2-16,-6 2-6 0,-10 2-6 16,-8 0-3-1,-13 4 4-15,0 6 11 0,-5-2 0 16,2 4 0-16,9-4 9 16,2-2-2-16,8-4-7 15,13 0-3-15,10-2-187 16,33-5-570-16</inkml:trace>
  <inkml:trace contextRef="#ctx0" brushRef="#br0" timeOffset="7867.24">6514 9065 1437 0,'-3'-1'295'0,"3"1"-140"15,0 0-37-15,0 0 16 16,3-3-5-16,-3 3-45 16,0-1-48-16,0 1-12 15,2 0 30-15,-2 0-27 16,0 0-23-16,4 0-4 15,-4 0-10-15,0 0-37 16,0 0-35-16,0 0-38 16,0 4-87-16,-6 20-243 0</inkml:trace>
  <inkml:trace contextRef="#ctx0" brushRef="#br0" timeOffset="9676.25">13146 8967 21 0,'-6'0'1027'15,"1"-2"-922"1,-11 2-104-16,3-2 76 0,-1 0-11 16,4 2-29-16,-3-2-37 15,5-2-38-15,0-2 37 16,1 0 2-16,1 0-4 16,-10 0 3-16,3 0-129 15,-43-4-236-15</inkml:trace>
  <inkml:trace contextRef="#ctx0" brushRef="#br0" timeOffset="10178.37">12830 8969 1550 0,'0'-2'230'16,"0"2"-167"-16,4 0-17 16,3 0 61-16,7 0-13 15,7 0-50-15,2 0 10 16,8 2-21-16,2-2 4 15,3 0-13-15,-3 0-16 16,2 0-2-16,-4 0-6 0,-5 0-8 16,-4 0-32-1,-6-2-53-15,-3 2-26 0,-9 2-16 16,-6-2-9-16,-4 2-43 16,-15 0 38-16,-2 4-175 15,-12-2-22-15,2-2 346 16,6 1 255-16,12-2 55 15,9-1-85-15,6-1-75 16,8-2-64-16,13 1 28 16,6-4 16-16,10-2-46 15,7 2-42-15,4 0-18 16,-2-2 0-16,-1 0-19 16,-7 4-5-16,-3-2-48 15,-4 2-93-15,5 4-176 16</inkml:trace>
  <inkml:trace contextRef="#ctx0" brushRef="#br0" timeOffset="11567.95">5194 13218 1533 0,'-2'-2'313'16,"0"-2"-62"-16,0-1-113 15,2 2-39-15,2 2-26 16,-2-2-22-16,0 1-3 16,0-2 32-16,0 3 23 15,0 1-10-15,0 0-24 16,0-4-19-16,0 4-5 15,0 0-14-15,2 0-10 16,0 0-12-16,3 0-8 16,5 0 5-16,7 0 6 0,12-5-10 15,4 1 4 1,14-2-6-16,2 0 0 0,11 2-30 16,13 2-12-16,10 4-41 15,8 2-151-15,3 0-242 16,109 4-493-16</inkml:trace>
  <inkml:trace contextRef="#ctx0" brushRef="#br0" timeOffset="12540.68">12380 13180 1269 0,'-5'-4'1207'16,"5"2"-1046"-16,-4-1-25 16,2 0-86-16,4 3-13 15,-2 0-10-15,2 0-7 16,0 0-2-16,3 3 42 15,4 0-2-15,2 3-10 16,9 0 2-16,0 2-14 0,7-6-12 16,6 0-17-1,2-4-7-15,4-1-1 0,-6-8-35 16,3 1-69-16,-3-2-240 16,25-24-448-16</inkml:trace>
  <inkml:trace contextRef="#ctx0" brushRef="#br0" timeOffset="15812.62">872 5191 969 0,'-5'-12'555'16,"1"2"-409"-16,-7-10-22 16,-2 0 22-16,3-2-7 15,0 2 4-15,3 0-40 16,3 6-8-16,1 2-14 0,-2 4-11 15,5 4-8-15,0 2-1 16,-2 2-7-16,2 0-9 16,0 0-19-16,0 2-19 15,-2 2 2-15,4 2 0 16,5 10 6-16,0 10 35 16,8 18-8-16,8 15-12 15,1 6-14-15,5 8 11 16,0 1-13-16,0-2-5 15,3 2-4-15,-1-2-5 16,-3 0 0-16,1-5 0 16,-4-9 1-16,-5-8-2 15,-3-12 1-15,-5-3-21 16,-3-10 4-16,-5-5-16 0,-2-6-45 16,-1 0-94-16,-2-1-125 15,-3-1-171-15,-23-5-314 16</inkml:trace>
  <inkml:trace contextRef="#ctx0" brushRef="#br0" timeOffset="16320.05">1048 6016 1524 0,'0'0'216'0,"0"0"-114"16,0 0 69-16,0 0-75 16,0 1-31-16,2-1-7 15,3 4-5-15,8 7 46 16,0 0-2-16,3 7-13 15,4 5-31-15,0-1-11 16,2 0-12-16,5 2-9 16,-2 0-8-16,4-2-11 15,-4 0-1-15,-4-2 1 0,0-6-1 16,-6 2-1 0,-4-8 1-16,-4-4-1 0,-5 0 0 15,0-4 1-15,-2 0 11 16,-2-10 15-16,0-12-17 15,-2-12-8-15,-7-14 4 16,1-4-6-16,-5-7-7 16,1 4 7-16,3-4 0 15,1 11 0-15,4 8-1 16,4 4 0-16,2 8-8 16,0 8 3-16,0 4-54 15,-2 8-23-15,2 4-92 16,-4 2-95-16,-23-10-264 0</inkml:trace>
  <inkml:trace contextRef="#ctx0" brushRef="#br0" timeOffset="17326.56">754 4082 1284 0,'2'0'311'15,"-2"0"-235"-15,0 2 13 16,2 2 4-16,7 10 63 15,1 7-9-15,0 9-29 16,8 4-28-16,-4 2-28 16,-2 0-11-16,5 0-3 15,-2-4-33-15,1 2 1 16,-1-2 4-16,-1-4-13 16,-6-1 2-16,1-5-8 15,-2-3 0-15,-2-5 5 0,-3-1-6 16,0-8 0-16,0 2 0 15,-2-7 0-15,0 0 9 16,0-3-1-16,0-1 8 16,-2-1 11-16,-2-9-27 15,-6-11-14-15,2-9 2 16,-3-2-5-16,-3-8-1 16,-1-6-3-16,1-6-4 15,1-6-28-15,2-5-5 16,4-1 1-16,9 4 27 15,5 8 7-15,10 12 8 16,0 14-1-16,2 10 1 16,-3 10 4-16,-3 8-13 15,3 14-12-15,-7 12 27 0,-1 12 8 16,-2 6 1-16,-6 2-7 16,-7 2 7-16,-5-3 6 15,-1-10 5-15,-5-2 14 16,7-12 1-16,2-1-4 15,0-5-1-15,5-5-1 16,2 0-5-16,4-2-14 16,2 0 8-16,9 2 14 15,5 4 5-15,9 0 2 16,7 2-9-16,-3-4-13 16,6 2-1-16,-2-4-7 15,-3 0-21-15,-5 2-92 0,-2-2-74 16,-1-2-142-1,18-6-343-15</inkml:trace>
  <inkml:trace contextRef="#ctx0" brushRef="#br0" timeOffset="17663.39">1213 4203 1557 0,'-2'2'230'16,"0"0"-137"-16,-5 10 27 15,6 0-12-15,1 10-26 16,8 4-14-16,3-2-1 0,11 2-16 16,2-6 2-1,12-4-16-15,6-8-2 0,6-8 2 16,2-8-17-16,-3-8-14 16,-2-6-5-16,-10-2 11 15,-8-2-11-15,-5 2 8 16,-11 0 3-16,-7 2-11 15,-10 2 6-15,-9 4-7 16,-12 2 0-16,-8 3-1 16,-6 6-11-16,-1 5-1 15,-2 8-17-15,5 2-75 16,6 2-47-16,13-4-40 16,13-2-263-16,23-27-885 15</inkml:trace>
  <inkml:trace contextRef="#ctx0" brushRef="#br0" timeOffset="18231.93">1569 3974 1424 0,'-13'14'450'0,"-1"4"-330"15,-10 13 48-15,6 9-9 16,7-4-13-16,11 0-50 15,11-6-36-15,16-4-26 16,15-6 1-16,10-6-10 16,8-6-13-16,2-8-1 15,-6-4-10-15,-10-8-1 0,-12 0 0 16,-12-4-1-16,-9 0-5 16,-8 0-12-16,-10-2-15 15,-10-3-15-15,-5 2-33 16,-14-2-23-16,-1 3 10 15,-3-1 29-15,11-4 25 16,5-1-8-16,13-2 3 16,13 0 15-16,10-4 9 15,8 0 12-15,7 0 8 16,0-2-5-16,2 0 5 16,-4 1 1-16,-7-1 0 15,-4-1 11-15,-10 0-4 0,-8-3 25 16,-2 2-5-1,-9-2 7-15,1 6-1 0,-1 8 42 16,0 8-16 0,3 6 11-16,6 4-10 0,2 6-42 15,6 18-3-15,8 22 3 16,12 12 35-16,11 16-22 16,10 1-13-16,9-9 3 15,8-6-4-15,-1 2-17 16,-7-8 0-16,2-4-36 15,-11-7-69-15,-11-14-61 16,-7-4-65-16,-8 2-272 16</inkml:trace>
  <inkml:trace contextRef="#ctx0" brushRef="#br0" timeOffset="18395.16">2117 3862 1724 0,'16'-16'241'15,"6"0"-146"-15,27-14 31 16,9 1-27-16,9 1-38 16,0 6-61-16,-3 4-114 15,59-5-449-15</inkml:trace>
  <inkml:trace contextRef="#ctx0" brushRef="#br0" timeOffset="19295.11">1209 4981 1563 0,'-3'0'226'0,"3"-2"-38"16,-4 2-13-16,4-2-47 15,0 2-61-15,4 2-35 16,3-2-22-16,10 2 23 15,8 2 20-15,11-2 22 16,11-4-2-16,9 0 8 16,6-10-30-16,9-4-9 15,2-8-21-15,6-7-4 16,6-1-11-16,1-8-5 16,3-2 0-16,7-8 0 15,-3 0 0-15,-4 0 4 16,-4-4-5-16,-6-8 0 0,-8-1-18 15,-3-9 11 1,-5-6 1-16,-3 4-2 0,-8 0 8 16,-6 3 0-16,-7 11 0 15,-14 4 1-15,-6 10-1 16,-11 6 9-16,-3 2-8 16,-5 6-1-16,-9-2-1 15,3 1 0-15,-3 1-1 16,-3-4 2-16,-1-2-7 15,-3-4 5-15,-1-4-4 16,-8-2-3-16,-6 0 0 16,0 0-6-16,-7 4 9 15,-9 4 5-15,-11 5-5 16,-7 7 0-16,-12 4 5 16,-8 6-11-16,-9 2 4 15,-13 6-1-15,-62 2 8 0,-22 26 0 16,-10 26 0-16,76-14 1 15,-2 18 0-15,2 16 0 16,5 11-1-16,-3-3 0 16,67-28-5-16,6-8 6 15,-2-2 1-15,-41 43 6 16,12-1 8-16,15 12 6 16,17 10 0-16,-5 69 12 15,50 19-18-15,31 3 3 16,21-69-9-16,6-8-9 15,-21-58 0-15,5-6-2 16,2-3-3-16,38 39 4 16,5-16-4-16,1-16-10 15,3-16 5-15,4-14-4 0,3-16-49 16,9-12-34-16,-1-10-122 16,3-8-104-16,135-54-340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29:39.069"/>
    </inkml:context>
    <inkml:brush xml:id="br0">
      <inkml:brushProperty name="width" value="0.05292" units="cm"/>
      <inkml:brushProperty name="height" value="0.05292" units="cm"/>
      <inkml:brushProperty name="color" value="#FF0000"/>
    </inkml:brush>
  </inkml:definitions>
  <inkml:trace contextRef="#ctx0" brushRef="#br0">9766 4409 1988 0,'0'0'115'16,"0"0"-76"-16,0 0-39 0,0 2 102 16,0-2-42-16,0 0-18 15,0 0-1-15,3 0 2 16,-3 0-10-16,2 2-13 16,3 4-10-16,3 9 49 15,-1 0-28-15,2 13-11 16,0 2 1-16,4 5 25 15,-1 5-2-15,-4 0-22 16,3-2-1-16,3 0-4 16,-3-4-2-16,-1 0-14 15,2-6 11-15,1-6-6 16,-3-7-4-16,-6-4 10 16,-2-7 1-16,0-4 7 0,1 0 28 15,-3-1 3-15,2-2 0 16,-2 3-21-16,0-1 3 15,0-2 1-15,6-11-14 16,10-10 7-16,5-12 0 16,13-16-14-16,9-6 1 15,6-8-7-15,9-5-6 16,8-5-1-16,8 0-1 16,4 2 1-16,2 4 5 15,-6 8-5-15,-7 12 1 16,-14 9-1-16,-12 15 0 15,-15 10 0-15,-12 8-6 0,-8 4 6 16,-6 4 9 0,-2 0-7-16,2 2 23 0,-2-2-5 15,2 0-2-15,-2 2 3 16,-1-2-11-16,3 2 2 16,0-2-11-16,0 4 9 15,0-4-10-15,-2 0-1 16,2 0 1-16,0 0 4 15,-2 0 2-15,2 0-6 16,-2 0 0-16,2 0 0 16,2 0 5-16,-2 0-4 15,0 0-1-15,0 0 0 16,0 0-3-16,0 0 2 16,0 0 1-16,0 0 0 15,0 0 0-15,0 0 6 0,0-4-5 16,0 8-1-1,0-4 0-15,0 0 0 0,0 0 0 16,0 0-1-16,0 0 1 16,0 0 1-16,0 0-1 15,0 0 0-15,0 0-1 16,0 0 1-16,0 0 0 16,0 0 1-16,0 0-1 15,0 0 0-15,0 0-1 16,0 0 1-16,0 0 0 15,0 0 5-15,0 0-5 16,0 0 0-16,0 0 0 0,0 0 0 16,0 0 0-16,0 0 0 15,0 0-2-15,0 0 2 16,0 0 0-16,0 0 0 16,0 0 0-16,0 0 1 15,0 0-1-15,0 0 1 16,0 0-1-16,0 0-1 15,0 0 0-15,0 0-8 16,0 0 7-16,0 0 3 16,0 0-1-16,0 0 0 15,0 0 0-15,0 0-4 16,-9 4 2-16,9-4-2 16,0 0 3-16,0 0 1 15,0 0-2-15,-3 0-4 16,3 0-3-16,0 0-28 0,-6 2-83 15,-9 6-197-15,-61 22-637 16</inkml:trace>
  <inkml:trace contextRef="#ctx0" brushRef="#br0" timeOffset="1678.78">7309 5797 768 0,'-2'-4'683'0,"-3"2"-536"15,-2-2-56-15,3 0-20 16,0 4 67-16,1-2-41 16,1 0 2-16,2 2 8 0,0-2-7 15,0 2 5-15,0 0-24 16,2 0-31-16,1 0-34 15,-1-2-14-15,9 0 4 16,9 0 18-16,13-2-5 16,15 4 2-16,5 0 5 15,11 0-19-15,3 2 11 16,4 0-12-16,7-2 12 16,9 0-6-16,4 0-1 15,3 0-5-15,-1 0-5 16,-1 4-1-16,-1 2 10 15,1 2-9-15,3 0-1 16,4-2 1-16,-1-4 0 16,2-2 11-16,-4-4-11 0,-9 0-1 15,-4-2 0-15,-8-4 5 16,-9 4-5-16,-1-2 1 16,-9-2 0-16,-5 4-1 15,-6 0 0-15,-8 2 7 16,-12-2-13-16,-9 4 12 15,-9 2-6-15,-7 0 2 16,-3 2-1-16,1-2-1 16,-10 4-46-16,-9 0-79 15,-15 2-154-15,-22 2-171 16,-158 18-574-16</inkml:trace>
  <inkml:trace contextRef="#ctx0" brushRef="#br0" timeOffset="2279.76">6678 5957 1577 0,'0'-2'174'0,"2"2"-125"15,-2-2-4-15,10-4-19 0,3 2-16 16,5 0 28 0,15 2 71-16,14-1 14 0,19-6-24 15,26 5-10-15,73-4-11 16,31-4 0-16,20 4-29 16,-67 2-23-16,3 2-2 15,2 0-9-15,-7 2-3 16,-11-2-11-16,-5-2 8 15,-3 0-8-15,-76 0 8 16,0 4 0-16,-8 0 7 16,35-2 1-16,-15 0-1 15,-22 2 7-15,-17 2-13 16,-17 0 35-16,-6 0 9 16,-2 0 8-16,0 2-7 15,-2-2 4-15,0 2-25 0,2-2 11 16,-2 0-19-1,2 0 2-15,0 0-16 0,0 0 8 16,0 0-20-16,0-2 8 16,2 2-7-16,-2 0 7 15,2-2 5-15,-2 2-12 16,0 0-1-16,2 0 0 16,-2 0 8-16,0-2-7 15,0 2 5-15,0 0-4 16,0 0-2-16,-2 0 0 15,2 0 0-15,0 2-2 16,-2-2-8-16,2 0-29 0,-4 2-80 16,-13 6-434-16,-102 14-1020 15</inkml:trace>
  <inkml:trace contextRef="#ctx0" brushRef="#br0" timeOffset="16496.75">7284 17969 1708 0,'0'0'298'0,"0"0"-125"16,0 0-92-1,0 0 6-15,0-2-11 0,0 2 1 16,0 0-22-16,0 0 1 16,0 0-1-16,3 0-4 15,-3 0-7-15,2-2-8 16,0 0 1-16,2 2-4 15,6-4-3-15,1 4-4 16,9-4-8-16,4 0-8 16,7 4-8-16,10 0-1 15,3 4-1-15,12 0 1 16,10 6-1-16,15-2 0 16,5 2 5-16,11-2-5 0,3-4 0 15,-7-4-6 1,1 0 5-16,-9 0-8 0,-6 0-5 15,-4-4-2-15,-13 0-8 16,-6-2-3-16,-14 2 3 16,-13 0-8-16,-16 0-29 15,-4 4-13-15,-12 0 29 16,-3 0 6-16,-3 4-15 16,-8-4 17-16,-10 4-73 15,-7 0-49-15,-6 2-30 16,-4 2 84-16,-4 6 57 15,-5 4 43-15,0 0 5 16,-9 0 6-16,1 4 8 0,-1-4 7 16,6 0 10-16,11-6 4 15,12-2 14-15,13-6 37 16,11 0-22-16,9-4-1 16,5 0-24-16,6 0 20 15,18-4-37-15,15 0 14 16,14-2 14-16,11 2-30 15,-2-4-20-15,0 2 0 16,-7-2 0-16,1 0 1 16,-8 2 19-16,-2-2 14 15,-2 4-7-15,-7 0 8 16,-8 4-26-16,-12-6-9 16,-9 6 1-16,-10 0-2 0,2 0-10 15,-5 0-47-15,2 0-97 16,0 0-182-16,27 14-531 15</inkml:trace>
  <inkml:trace contextRef="#ctx0" brushRef="#br0" timeOffset="17960.2">11945 18137 983 0,'0'0'300'0,"0"0"-127"16,0 0-32-16,0 0-29 15,0 0-8-15,0 0-1 0,2 0-17 16,-2 0 11-16,0 0-8 15,0-4 1-15,-2 8 0 16,2-4-17-16,0 0 4 16,0 0-23-16,0 0-3 15,0 0-8-15,9-8-7 16,-6 12-10-16,3-4 8 16,1 0-7-16,4 0 2 15,0-4 5-15,2 4-19 16,8 0 2-16,4-4-10 15,12 4-1-15,9-6 0 16,15 2-5-16,8-4-1 16,9 8 0-16,9-4 0 15,2 2-20-15,0-2 7 0,1 0-5 16,-2 0-8-16,-10 0 2 16,-4 4-10-16,-10-2-10 15,-8-2-11-15,-13 4-37 16,-14 0-41-16,-12 0-65 15,-13 0 10-15,-6 4 25 16,-8-2 40-16,-11 2 111 16,-5 10 1-16,-8-6 11 15,-6 6 11-15,-4-2-3 16,-8-2-7-16,-8 2-2 16,-6 2 1-16,-11 8-24 15,-5-4-3-15,0 0 27 0,-1 0 1 16,3 0 5-1,14-5 25-15,5-3-10 0,12 0 0 16,11-2-15-16,14-4 5 16,10 0 25-16,12-2 43 15,9-2 14-15,8 0-39 16,3 0-25-16,11-2-22 16,11-6-5-16,10 4 7 15,12 0 3-15,9-2-6 16,10 2-6-16,3 4-19 15,0-9-23-15,-1 9-9 16,-5-1 19-16,-4 1 32 16,-8 0 18-16,-5 0 0 0,-10-4 0 15,-11 4-7 1,-16 0-2-16,-10 0-9 0,-14 0 0 16,-9 0 0-16,-9 5 8 15,-13-1 17-15,-11 5 4 16,-8-1-17-16,-3-2 18 15,2 8 46-15,-1-6 34 16,10 0-2-16,16-2-30 16,5-2-23-16,17 0-25 15,8-4-30-15,17 6-63 16,14-6 18-16,21-2-36 16,21-6-75-16,21-10-162 15,203-18-580-15</inkml:trace>
  <inkml:trace contextRef="#ctx0" brushRef="#br0" timeOffset="19035.81">15471 18240 1629 0,'0'-5'356'0,"2"10"-106"15,-2-10-97-15,6 5-18 16,9 6-78-16,12-2-31 16,20 5-14-16,18-3 9 15,11-3-15-15,10 1-6 16,10-4 6-16,5-4-5 15,5 4-1-15,4 0 0 16,3-1-1-16,1-1 0 16,-8-9 1-16,0 7-11 15,-8-10-14-15,-3 6-5 0,3-6-6 16,-6 4-17 0,-5-6 19-16,-5 2 11 0,-3 0 22 15,0-4 1-15,-1 4 23 16,0-6-11-16,-2 2-11 15,-2 4 13-15,-5 4-7 16,-9-6 11-16,-9 6-4 16,-9-4-7-16,-10 2 7 15,-10-6-8-15,-4 0-5 16,-7-4 14-16,-7-2 16 16,-1-6 19-16,-8-1-10 15,-3 3-4-15,-4-8 18 16,-1 6-10-16,-1 2-4 15,3-6 8-15,-7 10-18 16,7-6 5-16,-5 2-14 16,1 2-15-16,2-6-5 0,-9-2 0 15,-1 2-1-15,-6-5-8 16,-9-3 1-16,-9 4-7 16,-6-4-7-16,-13 6 9 15,-11-2 11-15,-14 0 0 16,-7 0-12-16,-14 4 11 15,-70-21 2-15,-27-1 0 16,-12 14 1-16,54 14 5 16,-7-2-6-16,3 16 12 15,-1 6-12-15,-1 6-1 16,7 10 1-16,-3 12 1 16,4 8 9-16,9 29 1 15,22 5 7-15,79-30 1 0,8 2 14 16,6 4-7-1,-32 28-17-15,31-2-9 0,35-12-21 16,42 0 10-16,48-5 10 16,110 19-40-16,78-38-115 15,21-30-416-15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1:51:34.344"/>
    </inkml:context>
    <inkml:brush xml:id="br0">
      <inkml:brushProperty name="width" value="0.05292" units="cm"/>
      <inkml:brushProperty name="height" value="0.05292" units="cm"/>
      <inkml:brushProperty name="color" value="#FF0000"/>
    </inkml:brush>
  </inkml:definitions>
  <inkml:trace contextRef="#ctx0" brushRef="#br0">2146 1963 1064 0,'-2'0'216'0,"2"0"-146"0,-2 0-13 16,4-2-24-16,-2 2 150 15,0 0-88-15,2-2-13 16,-2 0-14-16,0-2-17 16,2 0 10-16,-2 2-5 15,0 0-5-15,-2 0 7 16,2 2-13-16,-2 0 9 16,2 0 2-16,-2 2-11 15,2-2-18-15,-2 2 3 16,2-2-5-16,0 0-5 15,-2 0 4-15,2 0 0 16,0-2-3-16,-2 0 0 16,-1 2-11-16,-2-2-8 0,3 0 5 15,2 0 1-15,-2 2-7 16,2 0 5-16,0 0-5 16,2 0-1-16,-2-2 0 15,0 2 0-15,0-3 0 16,0 3 0-16,0 0 0 15,0 0-1-15,0 0 1 16,-2 0 0-16,0-1-1 16,-3 1 0-16,-1-2 1 15,4-2-1-15,-3 4 0 16,0-2 0-16,1 2-7 16,-1 0 8-16,-1 0-1 15,0 0 0-15,-4 2 0 16,-1 2-5-16,0-1 6 0,2 2 0 15,-2 1-1-15,2 4 1 16,3 0 0-16,-6 0 0 16,3 6 1-16,-7 0 0 15,6 4 5-15,-1 6-5 16,-5 10 5-16,7 8 0 16,0 10-5-16,2 5 0 15,3-1 16-15,4-2-17 16,4-8 2-16,3-10-2 15,6-4 1-15,3-8 5 16,-3-4 0-16,0-7-5 16,-3-1 0-16,3-6-1 15,-1 2 2-15,-4-5-2 16,3 4 2-16,3 0 4 0,-3 0-5 16,0-5 0-16,0 0-1 15,-2 0 2-15,0 0 7 16,-5-4-9-16,1 0 1 15,-5 0 8-15,2 0-8 16,-2 0 1-16,0 0 7 16,0 0-8-16,-2 0 8 15,2 0-3-15,0 0-6 16,2 0 0-16,-2 0 0 16,0 0 2-16,0 0 3 15,0-4-4-15,0 8-1 16,0-4 0-16,0 0 1 15,0 0 0-15,0 0-1 16,0 0-15-16,0 0-68 0,-11-11-259 16,-34-12-918-16</inkml:trace>
  <inkml:trace contextRef="#ctx0" brushRef="#br0" timeOffset="964.07">2082 1943 1333 0,'2'0'249'16,"2"-2"-181"-16,3-2-1 15,5 2 32-15,5-2-16 16,-1-2-32-16,-1 4-17 16,3 0 2-16,-2 0 0 15,2 2-7-15,-5-2-4 16,0-1-4-16,0 2-1 16,-3-1 1-16,-4 2-5 15,-3 0 16-15,-1 0 1 0,-2 0 0 16,0 0-8-16,0 2 2 15,0-2-6-15,-2 0 9 16,2 1 6-16,-3-2 21 16,1 1-18-16,-5 0-7 15,-2-2-25-15,-6 2-7 16,-3 0-6-16,-7 3 5 16,4 4-1-16,-6 3 1 15,-2 2-8-15,2 6 7 16,-4 6 2-16,-5 4 6 15,-5 10 5-15,-1 2 11 16,5 0-1-16,10-2-4 16,4-8-7-16,15 1-2 0,3-1 4 15,5-1-2-15,5 0-2 16,1-1 5-16,3-4 14 16,5 2-3-16,-1-4 5 15,3 2-10-15,1-4 7 16,3 2-5-16,3 0-12 15,0-4 6-15,-2-4-6 16,-1-1-8-16,3-5 7 16,-4-4-2-16,6-3-5 15,-4 1 6-15,5-4-6 16,6 1 0-16,-8-6 0 16,2 3-1-16,-8 0-1 0,-2-2-38 15,-5 2-67-15,-4 0-122 16,1-2-240-16,4-26-722 15</inkml:trace>
  <inkml:trace contextRef="#ctx0" brushRef="#br0" timeOffset="1625.68">2545 2280 1185 0,'-2'0'307'0,"2"-2"-178"15,-6 0-24 1,1 0 33-16,2 2-24 0,-3-3-36 15,-1 3-24 1,3 3 5-16,-3-1-22 0,0 4-13 16,-6 10 2-16,-2 10 14 15,1 8-1-15,-3 6-10 16,3 2-16-16,5-2 2 16,3-8-3-16,12-3-6 15,3-7-5-15,9-4 12 16,6-8 10-16,7-5-4 15,0-5 1-15,8-9-7 16,-2-1-4-16,1-8-7 16,-7-3 7-16,-4-1 19 0,-2-4 19 15,-10-2 2-15,-3-2 4 16,-8 0-8-16,-8 2-5 16,-8 2 4-16,-5 4-28 15,-8 6-16-15,0 0-6 16,-4 10-18-16,0-2-22 15,4 6-71-15,4 2-69 16,8 0-101-16,12-14-397 16</inkml:trace>
  <inkml:trace contextRef="#ctx0" brushRef="#br0" timeOffset="1949.62">2957 1925 1419 0,'-2'0'490'15,"2"0"-382"-15,-2-2-39 16,2 4 65-16,0 4-43 15,-5 10-34-15,3 16 90 16,-2 14-49-16,0 8-31 16,4 11-11-16,0-6-19 15,4 2-10-15,-4-3-9 16,2-8-7-16,0-2-10 0,-4-8-1 16,2-8-54-16,-2-5-90 15,0-9-138-15,0-7-197 16,4-17-647-16</inkml:trace>
  <inkml:trace contextRef="#ctx0" brushRef="#br0" timeOffset="2334.21">3144 2246 1304 0,'-6'14'504'0,"-3"8"-386"0,-2 16-7 15,2 6 29-15,2 0-11 16,7-6-21-16,7 0-12 16,7-8-27-16,7-7-24 15,4-4-18-15,4-9-17 16,2-3 8-16,0-7-4 15,-2-7 8-15,0-3-4 16,-6-2 0-16,-1-4 5 16,-7-6 8-16,-3-4-7 15,-11-8 3-15,-5 0-19 0,-11-4-7 16,-1 6 14 0,-6 6-15-16,0 6-30 0,-7 6-58 15,0 3-103-15,4 6-134 16,-13-8-307-16</inkml:trace>
  <inkml:trace contextRef="#ctx0" brushRef="#br0" timeOffset="2699.52">3481 2145 1570 0,'11'3'175'16,"2"2"-47"-16,16 5 38 16,5 12 4-16,5 9-62 15,2 5 16-15,-1 6-7 16,-7 2-31-16,-8 2-22 16,-10-4-23-16,-7-6-22 15,-19-4-13-15,-3-7 2 16,-11-7-8-16,1-7 1 15,0-11 5-15,3-16 3 16,8-12-2-16,8-16 7 16,10-6 19-16,11-8-15 15,2 0-9-15,10-2-8 16,6 6-1-16,4 5-12 0,-3 13-35 16,1 10-100-16,-9 18-195 15,-25 26-444 1</inkml:trace>
  <inkml:trace contextRef="#ctx0" brushRef="#br0" timeOffset="4194.35">1698 3098 1064 0,'0'0'451'0,"0"0"-325"16,0 0-48-16,0 0 74 15,0 0-20-15,0 0-24 16,0 0-17-16,0 0-2 15,0 0-17-15,3 0-3 16,-6 0 0-16,3 0-3 16,14 2 1-16,-3 0 20 15,5 2-30-15,3 0-13 16,12 0-7-16,4 2-2 16,9 0-14-16,12 2 10 15,15 4-7-15,16 0-6 16,15 0 17-16,12-2-17 15,4-2-9-15,-2 2-2 0,-1-4-6 16,-1 0 5-16,-4 2-6 16,1 0 6-16,1-4-6 15,-4 4 8-15,2-4-7 16,-6 0 6-16,-3 0-7 16,-5 2 0-16,-10-4 1 15,-6 4 0-15,-6-4 0 16,-7 1 0-16,-4 1 7 15,-11-1-1-15,-2 1-7 16,-6 3 0-16,-1-3 18 0,-1-1-6 16,-2-1 0-1,-6 2-4-15,-3-2-1 16,-5 2-1-16,3-4 0 16,0 7-4-16,0-6 7 0,2 1-8 15,-6 1 7-15,-9-2-7 16,-7 2 0-16,-5-3 5 15,0 0-6-15,-4 0 1 16,2 0-1-16,1 0 1 16,-3 0-1-16,-3 0 1 15,3 0-1-15,0 0 1 16,0 0-1-16,0 0 0 16,0 0-22-16,-2 1-49 15,-2 3-95-15,-7 9-352 0,-67 17-487 16</inkml:trace>
  <inkml:trace contextRef="#ctx0" brushRef="#br0" timeOffset="5539.51">2518 4066 1412 0,'0'0'257'0,"0"-2"-185"16,-2 2-42-16,2 0 87 16,2 0-6-16,-2 0-53 15,0 2-17-15,0 6-4 16,5 9 59-16,4 13 9 15,2 10-18-15,0 10-43 16,-2 4-17-16,2-4-18 16,0-4-9-16,-5-6-22 15,0-4-74-15,-8-7-104 16,-6-6-91-16,-23 2-453 16</inkml:trace>
  <inkml:trace contextRef="#ctx0" brushRef="#br0" timeOffset="5964.91">2585 4037 1374 0,'6'-5'277'0,"6"5"-194"15,11-4-13-15,-4 8 67 16,4 5-17-16,-5 9-11 16,-3 7-5-16,1 8-16 0,-9 9-26 15,-9 2-19-15,-9 0-19 16,-5-4-6-16,-7-4-9 16,-6-8-8-16,-4-4-1 15,-1-8-10-15,5-6-4 16,2-6 13-16,10-8-11 15,3-6 3-15,8-6-15 16,8-4-11-16,7 2 16 16,9-2 8-16,2 8 10 15,5 10 1-15,5 6 15 16,1 10 9-16,2 6-2 16,-5 6-4-16,-2 0-9 15,1 2-1-15,0-1-8 0,-2-4 0 16,0 2-88-16,-6-5-136 15,24 14-285 1</inkml:trace>
  <inkml:trace contextRef="#ctx0" brushRef="#br0" timeOffset="6404.03">2888 4407 558 0,'5'2'1217'0,"-2"0"-1084"15,7 3-85-15,8-4 99 16,2 1-10-16,7-4-29 16,0-2-30-16,6-4-26 15,0-4-31-15,-6 0 2 16,-5-4-10-16,-2 0-1 15,-9 2-10-15,-3-4 3 16,-6 2-5-16,-7 2 0 16,-2-2 12-16,-6 8-12 15,-5 0-18-15,-6 10 6 16,-5 10 11-16,-2 6 1 16,2 6 5-16,6 4-4 0,12 2 0 15,4-1 0 1,9-4-1-16,12 0 1 0,-1-3 5 15,7-4 3-15,3-4 6 16,4-2-14-16,-3-5-1 16,7 0-11-16,2-10-104 15,6-2-139-15,1-5-194 16,62-34-814-16</inkml:trace>
  <inkml:trace contextRef="#ctx0" brushRef="#br0" timeOffset="6883.33">3481 4227 1545 0,'-9'0'207'0,"-2"0"-141"16,-5 4 5-16,1 6 8 15,-3 6-16-15,-3 10-16 16,2 10 5-16,3-2-2 15,5 2-14-15,7-4 0 16,10-4-6-16,7-6 0 16,3-1-9-16,9-7 6 15,-3-6-11-15,4-8-5 16,3-4-2-16,-4-8-9 16,0-6 8-16,-3-6-8 15,0-7-6-15,-6-3 6 0,-1-6-1 16,-5-6 1-16,-8-6-1 15,-2-1 1-15,-8 3 0 16,0 6 43-16,-3 11 1 16,5 8 10-16,0 9 1 15,5 8 4-15,1 4-4 16,0 2-7-16,0 2-16 16,0-2-17-16,0 4-15 15,4 10 0-15,1 13 10 16,1 8 19-16,5 16-11 15,1 1-9-15,-1 4-9 16,-3-4 0-16,4 2-13 16,-6 0-106-16,-6 6-176 0,-39 89-402 15</inkml:trace>
  <inkml:trace contextRef="#ctx0" brushRef="#br0" timeOffset="10522.46">2884 5019 1286 0,'0'-2'315'16,"0"2"-184"-16,-2-2 4 15,2 2 24-15,0 0-27 16,-2 0-29-16,2 0-8 16,0 0-7-16,-5-2-10 15,5 2-3-15,-2-2-7 16,2 2-10-16,-5 0-7 16,0 0-28-16,-3 0-8 0,-5 2-6 15,-7 2 1-15,-3 12-4 16,-10 6-6-16,-5 8 9 15,-7 12 5-15,1 8 4 16,2 2 49-16,8-2-44 16,14-5-17-16,11-7-1 15,12-10-5-15,10-2 0 16,3-4-1-16,5-6-6 16,-3-6 6-16,5-4-7 15,-4-4 7-15,2-2-13 16,-1-4 8-16,-3-4-4 15,2-4 9-15,-4-2 0 16,1-4-7-16,-5 0 8 16,-3 2-1-16,-2 0 1 15,-2 4 0-15,-2 6 0 0,-2 2 0 16,0 6 2-16,0-2 12 16,0 8-14-16,-2 12 0 15,2 12 31-15,0 8-25 16,2 6 0-16,7-2-1 15,-3-3-5-15,2-9-33 16,-4-6-20-16,0-7-61 16,-2-2-136-16,1-7-202 15,-1-20-194-15</inkml:trace>
  <inkml:trace contextRef="#ctx0" brushRef="#br0" timeOffset="10863.4">2946 5316 1619 0,'7'4'243'0,"4"1"-165"15,7 10 39-15,6 3 27 16,1-2-50-16,2 2-29 15,-3 2-13-15,-2-2-24 0,-8-2-27 16,-7-4 5 0,-5-6-6-16,-2-2 0 0,0-2 20 15,-2-2-8 1,-3-2 4-16,0-2 5 0,-4-6-6 16,3-8-3-16,2-4-10 15,4-6 5-15,6-8-7 16,5 0-36-16,5-4 8 15,7 1-28-15,2 10-65 16,0 7-104-16,20-15-318 16</inkml:trace>
  <inkml:trace contextRef="#ctx0" brushRef="#br0" timeOffset="11369.22">3243 5352 1690 0,'4'8'192'15,"3"-4"-84"-15,11 2 48 16,-1 0-33-16,6 0-31 15,-4-6-29-15,8 0-21 16,-2-6-9-16,2-2-12 16,2 0 7-16,-7-6-1 0,0-3-15 15,-6 4-4-15,-1-5 5 16,-5 2-13-16,-6 1 6 16,-4 0 3-16,-2 5 3 15,-3-3 27-15,-6 8-25 16,0 1-14-16,-7 4-1 15,-6 5-11-15,-1 9 12 16,-2 7-1-16,0 8 1 16,12 0-1-16,4-1 1 15,6 0-2-15,10-4 1 16,3 0 1-16,6-6 0 16,9-2 0-16,1-6 0 0,2-4 0 15,1 0-34-15,-2-6-49 16,2-6-92-16,-3-2-136 15,50-24-447-15</inkml:trace>
  <inkml:trace contextRef="#ctx0" brushRef="#br0" timeOffset="11806.58">3779 5318 1326 0,'5'4'326'0,"-1"2"-229"15,6 2 52-15,3 0 43 0,-3-4-50 16,2-2-26-16,3 0-23 16,4-4-33-16,-3-2-15 15,5-4-11-15,-5-5-20 16,-3-1 1-16,0-1 1 15,-8-3-5-15,-5-3-6 16,-5 3-4-16,-3 0-1 16,-5 4 0-16,-3 6-7 15,-4 8 1-15,-5 7-4 16,-6 11 9-16,0 10-6 16,6 8 7-16,6 1 0 15,11 4-5-15,13-7-4 16,9-4 8-16,3-4 1 0,8-4 5 15,2-8-5 1,-1 0 0-16,-3-8 5 0,1-6-5 16,-4 0 0-1,0-6 0-15,-2-4-6 0,2 0-52 16,-5-6-62-16,-3-4-48 16,1 4-78-16,-7-2-92 15,8-22-360-15</inkml:trace>
  <inkml:trace contextRef="#ctx0" brushRef="#br0" timeOffset="12462.18">4151 5206 689 0,'0'0'685'0,"-2"-3"-607"0,2 3-56 15,0 0 50-15,2 0-6 16,-2 3 8-16,0-6-1 16,0 3-11-16,3 0-5 15,-3 0 33-15,0 3-9 16,2-2-12-16,0 9 31 15,2 7 2-15,2 6 2 16,-4 9-34-16,0 1-40 16,2-3-4-16,1 0-14 15,-3-10-11-15,2-4 0 16,0-8 0-16,-4-2 0 0,2-4 0 16,-2-2 0-1,4-8-1-15,0-2-5 0,0-8-28 16,5-6 32-16,3-6-1 15,1 0-26-15,-3-5-8 16,2 8 15-16,3 2-11 16,-3 14 26-16,-3 4-1 15,1 15 7-15,2 9 24 16,-3 13 27-16,2 4-17 16,0 2-22-16,2-2-11 15,-4-6-1-15,-3-2-21 16,-2-2-99-16,-10 0-156 15,-31 20-767-15</inkml:trace>
  <inkml:trace contextRef="#ctx0" brushRef="#br0" timeOffset="13095.98">2896 6174 1703 0,'0'4'319'16,"3"4"-248"-16,2 10 14 15,0 8 67-15,1 10-43 16,5 0-34-16,-2 3-46 16,-2-6-20-16,-1 2-9 15,1-8-48-15,-5-4-87 16,0-10-119-16,-4 4-353 0</inkml:trace>
  <inkml:trace contextRef="#ctx0" brushRef="#br0" timeOffset="13575.83">2859 6154 1599 0,'2'-4'452'16,"5"0"-367"-16,9-8-61 16,4 2 84-16,9-2 23 0,9 4-43 15,4 4-19-15,3 4-12 16,1 4-12-16,-6 6-7 16,-7 8-14-16,-10 6-15 15,-9 6 3-15,-10 4-3 16,-12 0-3-16,-8 0 0 15,-9-4-6-15,0-3-7 16,-4-8 5-16,8-1-3 16,2-9 4-16,13-4-14 15,1-2-14-15,8-2-23 16,3-1-7-16,3 7 47 16,11-4 12-16,1 5-1 15,2 6 1-15,0-1 1 16,-1 7-1-16,-3 2 0 15,-4 0 25-15,-9 0 8 0,-4-2-9 16,-8 2-2-16,-11-4 2 16,-8 0-16-16,-6 0-7 15,-8-8 11-15,4-2-10 16,3-8-2-16,1-8-14 16,8-6-37-16,2-6-42 15,7-4-123-15,26-60-272 16</inkml:trace>
  <inkml:trace contextRef="#ctx0" brushRef="#br0" timeOffset="14494.13">3329 6078 1251 0,'-2'0'802'0,"2"0"-628"16,0-3-111-16,0 7 42 15,2 5 7-15,0 13 70 16,3 12-55-16,0 8-35 16,1 6-38-16,1 4-24 0,2-8-11 15,0 3 4 1,6-6-14-16,-1-2-3 0,-1-7-1 15,-1-6-5-15,3-10 0 16,-4-4-1-16,0-2-20 16,0-8-9-16,0 0 0 15,1-8-3-15,-2-4 2 16,7-4-5-16,-7-6 7 16,1-4 8-16,3-2 12 15,-5 0 9-15,-2-2-1 16,-3 7 1-16,1 3 0 15,-3 6 1-15,0 9 5 16,-2 0-5-16,0 3 5 16,-2 3-6-16,2 2 0 15,0 9 5-15,0 9 16 16,4 4-15-16,5 2-5 0,-1-5-1 16,9 0 6-16,1-6-6 15,-3-4 2-15,3-6 10 16,-1-4-11-1,2-4 7-15,0-4 1 0,-1-4-2 16,-2-8-5-16,2-4-1 16,-4-3 1-16,-4-2-2 15,1-5 0-15,-7 2-9 16,0-5 8-16,0 9-10 16,-2 6-4-16,0 6 9 15,-2 8 0-15,0 2 5 16,0 4-22-16,0 6-1 0,2 8 24 15,1 7 2 1,1 6-1-16,2 0 0 0,8-3-1 16,-1-4 0-16,3-6 6 15,4-7-5-15,-6 0 11 16,4-7-2-16,1-4 2 16,6-7-4-16,-2 2 1 15,0-9 0-15,-2-1-8 16,-1-2 1-16,-9-2 4 15,-5 1-6-15,-6 7-1 16,-4 0-17-16,-5 9 12 16,-3 7-4-16,-5 6 2 15,-1 11 7-15,-3 6 1 16,7 6-1-16,7-1 1 0,9-3 0 16,5-4 0-16,7-6-1 15,3-6 1-15,5-2 1 16,3-4 0-16,2-8-1 15,1 0 0-15,1-6-42 16,-2-4-105-16,-2-4-214 16,-1-33-565-16</inkml:trace>
  <inkml:trace contextRef="#ctx0" brushRef="#br0" timeOffset="17879">8470 2209 1337 0,'0'3'327'16,"0"-3"-258"-16,0 0-33 16,0 4 55-16,4-4 1 15,1 4-4-15,-1-3 1 16,1 2-28-16,-1-1 4 15,2 0-11-15,8 0 3 0,-3-2-8 16,5-2-1 0,6 0-16-16,-2-3-8 0,5 0-8 15,-4-4-7-15,0 1-7 16,-5 0-2-16,-5-2 1 16,-3 5 5-16,-3-2-5 15,-2-3-1-15,-3 4-5 16,-3-2-14-16,-2-2 11 15,-3 5 2-15,1-2-13 16,-6-1 18-16,4 2-13 16,-7 2 8-16,0 0 5 15,1 2 1-15,-3 0-8 16,2 2 7-16,3 0-4 16,-10 4 4-16,4 0 1 0,-8 2-9 15,-4 9 9-15,-2-2 6 16,-3 7-6-16,-5 5 1 15,-1 7 16-15,-7 4 16 16,7 6-10-16,9 2-7 16,4 6-7-16,15-2-3 15,5 4 5-15,9-2-1 16,11-4-8-16,1-6 4 16,5-7 7-16,8-8 16 15,2-4 7-15,2-5-8 16,6-8 7-16,3-4-2 0,2-4-15 15,7 0-8 1,-2-4-10-16,-1 0-6 16,-4 0-111-16,-4-4-157 0,37-16-286 15</inkml:trace>
  <inkml:trace contextRef="#ctx0" brushRef="#br0" timeOffset="18959.75">9151 2358 878 0,'0'0'327'0,"0"-4"-231"15,0 4-37-15,0-2 19 16,0 0 6-16,3 0-2 15,-3 2-10-15,0-2-25 16,0 2-4-16,0-2-4 16,0 0 6-16,0 2 0 0,0 0 20 15,-3 0-10 1,1 0 1-16,2 0-17 16,-2 0-20-16,-7 2 11 15,0 0-18-15,-5 6-1 0,-7 6-4 16,-2 6 2-16,-6 6 0 15,5 6 5-15,-3 4 29 16,7-2-11-16,6 2-19 16,10-7-4-16,6-4 18 15,9-4-13-15,9-3 1 16,1-6-6-16,8-6 9 16,2-2-5-16,0-10-4 15,5 0 8-15,-5-8-8 16,-2 1 12-16,-7-5 18 15,-2-1 7-15,-6 1-4 0,-6-7-3 16,-8-3-7-16,-4 0-10 16,-6 0 1-16,0 2-13 15,-5 6-9-15,-1 4-1 16,-5 8-1-16,6 2 0 16,-3 2-9-16,1 4-8 15,0 4-72-15,0 4-90 16,3 6-87-16,8 24-286 15</inkml:trace>
  <inkml:trace contextRef="#ctx0" brushRef="#br0" timeOffset="19403.18">9617 2075 1430 0,'-2'-2'340'16,"2"2"-235"-16,0-4 44 15,0 4 31-15,0 0-66 16,0 4-38-16,-3 4-14 16,3 14 37-16,0 8 25 15,0 13-38-15,0 7-26 16,0 4-6-16,0 2-3 15,0 2-38-15,3 2 1 16,-1-4-14-16,1-3-46 16,-3-6-41-16,0-8-98 15,0-11-88-15,-3-8-198 16,3-16-908-16</inkml:trace>
  <inkml:trace contextRef="#ctx0" brushRef="#br0" timeOffset="19802.87">9805 2322 1162 0,'0'2'772'0,"0"0"-687"16,-3 10 1-16,3 8 112 15,-2 6-53-15,-1 8-37 0,6 4-12 16,2-4-25 0,5 0-8-16,9-6-29 0,0-3 7 15,8-6-7-15,4-6-13 16,0-8-7-16,3-5 1 16,0-1 1-16,0-7-1 15,-1-5 5-15,-12 2-1 16,-5-7-1-16,-3-3 6 15,-9-2-13-15,-8-6-10 16,-4 1 8-16,-11 0-9 16,-2 6-11-16,-10 2-13 15,-7 10-44-15,1 4-49 16,4 6-127-16,8 2-208 16,12 2-232-16</inkml:trace>
  <inkml:trace contextRef="#ctx0" brushRef="#br0" timeOffset="20155.09">10316 2276 1650 0,'16'2'299'16,"-3"0"-214"-16,21 7 82 15,9 6-16-15,3 11-55 0,3 10-6 16,-4 6 9 0,-8 0-22-16,-10 4-55 0,-15-1-8 15,-17-8-5-15,-13-5-9 16,-9-7 0-16,-6-11 0 16,0-10 0-16,2-11 12 15,8-12 1-15,12-12 1 16,11-9-13-16,15-6 23 15,17-4-7-15,15 0-17 16,13 0-6-16,15 4-55 16,2 8-35-16,-9 11-62 15,-12 12-127-15,-20 20-520 16</inkml:trace>
  <inkml:trace contextRef="#ctx0" brushRef="#br0" timeOffset="21452.43">7490 3174 1496 0,'-3'0'203'0,"3"0"-131"16,-3 0 64-16,3 0 7 15,3 0-47-15,-3-2-24 16,0 2 1-16,3 0 13 16,-3 0-25-16,4-2 1 15,3 0 1-15,3-4 0 16,9 0 21-16,3-2-21 16,6 0-17-16,-1 0-4 15,2 2 0-15,2 0-4 0,2 0-7 16,8 6-4-16,8-2 29 15,7 2-32-15,6 0-6 16,11 2-3-16,3 0-8 16,7 2-6-16,3-2 8 15,6 2-9-15,9 2 0 16,5-2 1-16,8 0 0 16,62 8 0-16,-115-10 5 15,58 4-5-15,-1-2 0 16,-2 0-1-16,-2-4-1 15,1-4 1-15,-1 0 1 16,-4 0-1-16,4 0 0 16,-1-2-1-16,1 0 1 0,4 2 0 15,-1 4 0 1,-3 2 6-16,-4 0-6 0,-6 4 0 16,-6 0 0-1,-2-2 2-15,-7 2-1 0,0 2-1 16,-4 0-1-16,-2-2 0 15,-1-2 1-15,5 2-1 16,2-4 0-16,2 0-6 16,-1 2 7-16,-6-4 0 15,0 2 0-15,-5-2 0 16,-12 0 1-16,-7 2 0 16,-14-4 4-16,-12 2-4 15,-5-2 0-15,-5 0-1 16,-6 0 1-16,5-2 8 15,-4 2-7-15,2-2 11 16,-1 2-1-16,-1 2-3 16,-5-2 8-16,-5 2-2 0,-5 0-9 15,-1 0 0-15,-3 0 1 16,0 0-1-16,-3 0-6 16,3 2 0-16,0-2-1 15,0 0-11-15,-2 2-43 16,-2 2-128-16,-63-2-601 15</inkml:trace>
  <inkml:trace contextRef="#ctx0" brushRef="#br0" timeOffset="24528.34">7993 4123 1368 0,'0'0'284'0,"0"0"-205"16,0 1 31-16,2-2 44 15,-4 1-59-15,2-2-23 16,0-2-15 0,0 4 16-16,0 0-23 0,-2 0 4 15,4 0-5-15,-4 0 11 16,2 0 6-16,0 4-9 15,-2-4-10-15,2 6-17 16,0 6 22-16,0 12 28 16,0 13-26-16,0 4-18 15,0 1-5-15,2 0-14 16,0-4-8-16,2-3-8 16,1-10 7-16,-1-5-7 15,-2-4 1-15,0-8-1 16,-2-4 0-16,2-1-1 0,-2-3-5 15,4 0-12-15,-4 0-10 16,0 0-4-16,0 0-5 16,0 0-12-16,0 0-27 15,0 0-104-15,2 3-134 16,4-19-291 0</inkml:trace>
  <inkml:trace contextRef="#ctx0" brushRef="#br0" timeOffset="25808.7">8918 4135 1172 0,'-3'0'162'0,"3"-3"-45"0,-2 2 24 16,0-2 5-16,0 2-28 15,2-2-5-15,0 3-19 16,0 0-23-16,-2 0 4 15,2 0 10-15,-3 0-17 16,0 3 7-16,-3 1 1 16,-5 10 4-16,-3 2 8 15,-3 14-1-15,-3 2-30 16,7 4-16-16,-1 2-23 16,5-4-2-16,7-2-4 15,6-6-10-15,6-2-1 0,5-6 0 16,2-6 9-16,10 1 10 15,2-10-10-15,2-3 2 16,3-2 0-16,-1-7-6 16,-4 0 0-16,-2-7-5 15,0 2-1-15,-7-6 9 16,2-8-7-16,-6-2 4 16,-5 0 0-16,-11 0-5 15,-7 6-1-15,-1 4 7 16,-7 2-5-16,1 4-2 15,-9 1 0-15,-2 4 0 16,4 0-11-16,-2 6-11 16,7 1-20-16,1 4-11 15,4 0-31-15,4-1-78 0,5 8-118 16,5-3-86 0,39 6-271-16</inkml:trace>
  <inkml:trace contextRef="#ctx0" brushRef="#br0" timeOffset="26388.48">10198 4211 1188 0,'0'-2'378'15,"-2"2"-258"1,0-4-27-16,0 2 51 0,-1-1-42 15,1 0 17-15,0 3-11 16,2-2-6-16,-2 0 0 16,-2 2-3-16,2 0-29 15,-5-2-1-15,-3 4-9 16,0 2-25-16,-7 4-5 0,-2 6-2 16,1 6-4-16,1 4 2 15,1 0-10-15,9 0-14 16,7 2-2-16,7-2 3 15,9 0 5-15,3-4-7 16,8-6 11-16,0 1-3 16,4-10-1-16,2-5 2 15,1-2-2-15,-1-5-1 16,-2-6-6-16,-4 1 7 16,-9-4-8-16,-5-4 9 15,-8-2 0-15,-10-2-1 16,-10-2-2-16,-3 0-5 15,-11 2 0-15,-4 4-1 0,-3 10 0 16,1 2-14 0,-15 10-64-16,2 10-172 0,-100 32-412 15</inkml:trace>
  <inkml:trace contextRef="#ctx0" brushRef="#br0" timeOffset="28132.55">7423 4941 497 0,'0'0'803'0,"0"0"-695"15,0 2-60-15,0-4 153 16,3 2-63-16,-3-2-15 16,4-1-37-16,-2 2-11 15,2-2-3-15,-2 3 3 16,2-1-11-16,1-3-10 16,1 2-13-16,2 0 1 0,0 0-2 15,5-1-10 1,8 2 8-16,1 1-5 0,7-3-2 15,2 2-2-15,5-3-13 16,-1 2 1-16,7-5 4 16,8 6-6-1,6 1 0-15,4 0 0 0,9 0-5 16,8 1-2-16,10 6 5 16,7-4 1-16,2 1-8 15,5 0-6-15,-6 1 1 16,1 3 0-16,-3-3-1 15,3 2 1-15,0-3 8 16,-5 4-7-16,-2-4 5 16,-4 0-1-16,-3 0 0 0,-6 0 2 15,0-2-2-15,-9 4 1 16,2-2-5-16,-4 2 10 16,-1 0 0-16,-1 2-5 15,-1-2 1-15,-6-2-7 16,4 2 0-16,-6 0 5 15,-1-2 5-15,5 0-4 16,-3-2 4-16,4 0-2 16,-1 0-3-16,2-2-5 15,-2-2 11-15,1 2-6 16,-1-4-5-16,5 2 0 16,-5 0 1-16,2-2-1 15,0-2 0-15,-2 2 5 0,-2 2-6 16,-8-2 5-1,0 4-5-15,-1-2 0 0,-3 0 2 16,-1-2-1-16,7-2-1 16,-2 0 1-16,0 2 0 15,6 0 0-15,-6 0-1 16,6-2 1-16,0 2-1 16,2 2 0-16,-8-2 0 15,-1 4 0-15,-2-2 0 16,-3 0 0-16,-4 0 0 15,2 0 0-15,3-2 0 16,1 2 0-16,0 0 0 16,3 2 0-16,-5-2 0 15,1 2 0-15,-7-2 0 16,-3 0 0-16,-4-1 1 0,0-1-1 16,0 3 1-16,0 1 0 15,5-4-1-15,-1 4 1 16,0 0 0-16,-2 0 0 15,-6 4 1-15,0-4-1 16,-8 0 5-16,6 0 0 16,-3 0 3-16,4 0 3 15,0 1 3-15,1-1-3 16,-8 0 0-16,0 3 0 16,-7-3 0-16,-4 0-3 15,-4 0-3-15,-2 0-6 16,0 0 2-16,-2 0-2 0,-2 0-13 15,-2 1-72-15,-13 4-106 16,-127 7-420-16</inkml:trace>
  <inkml:trace contextRef="#ctx0" brushRef="#br0" timeOffset="30598.48">2532 4877 1421 0,'0'0'268'15,"0"0"-185"-15,5-3 32 16,1 3 38-16,3 0-19 0,-1-1-25 16,2 1-19-16,3-2 0 15,1 2-6-15,1-3-19 16,5 3-19-16,0 0-1 15,7 3-16-15,-1-3-14 16,6 2-6-16,1 2-8 16,6-3 5-16,5 6-5 15,7-7 0-15,14 0 1 16,6 0-1-16,9-3 5 16,6-1-5-16,4 0-1 0,4-2 1 15,-6 2 0-15,2 0 0 16,-8 3-1-16,-2-6 0 15,-6 5 0-15,-5 1 0 16,-9-2 0-16,-4 2-1 16,-2-3 1-16,-4 1 0 15,2-1 0-15,2 1 0 16,-6 0 1-16,2 3-1 16,-8-1 0-16,1 1 0 15,-6 0 0-15,-6-3 0 16,-4 3 0-16,-5 0 0 15,-6 0 0-15,-5 3 0 16,3-3 0-16,-1 1 0 0,3 2 0 16,6 0 0-1,4-1 0-15,5 0 0 0,7 1 1 16,3-3 1 0,-4 1-2-16,4 2 0 0,1-2 1 15,0-1 0-15,3-1-1 16,-3 1 1-16,2 0 1 15,-1 0-2-15,-3 1 0 16,0 2 1-16,3-2 0 16,-3-1-1-16,4 0 1 15,1 0 0-15,-3 2-1 16,-1-2 0-16,-4 3 2 16,-1 1-2-16,-3-4 0 15,0 1 1-15,5 2 0 16,3-3 5-16,1 0-5 0,2-3 8 15,3 3-8 1,-3 3 0-16,-1-3 0 0,-3 1 1 16,-4 3-2-16,-1-1 1 15,-1-1-1-15,0-1 0 16,-3 2 0-16,2-2 1 16,1 3-1-16,-1-1 1 15,-4-2-1-15,4 2 0 16,-2-3 1-16,1 0-1 15,-6 2 1-15,1-2-1 16,-7 1 0-16,-2 2 0 16,-9-2 0-16,-4 2 0 15,1-3-1-15,-3 1 0 0,-1 2 1 16,0 1-1-16,6-2 1 16,1-1 0-16,5 2 0 15,5 1 0-15,2-3 0 16,-1 4 1-16,-3-3-1 15,6 4-1-15,0-2 1 16,6 0 1-16,4 0-1 16,2-2 0-16,3 0 0 15,5 0 0-15,-3-2 0 16,0 4-6-16,-1-4 5 16,0 0 1-16,-1 2-1 15,-3-2 0-15,-6 0 1 0,-2 2-2 16,-6-2 1-1,-6 0 0-15,-7 0 1 0,4 0 1 16,-1 0-1-16,2 0 0 16,3 0 0-16,4 0 0 15,-3 0 1-15,4 0 0 16,-8-2 0-16,1 2-1 16,-1 0 0-16,1 0 0 15,-1 2 0-15,5 0 0 16,1-2 0-16,6 2 0 15,-3-2 0-15,1 0 1 16,-6-2-1-16,4 2 1 16,-3-2 0-16,1 2-1 15,-7 0 2-15,1 0-2 16,-7 0 0-16,-1 0 1 0,1 0 1 16,-5-2-1-16,6 2 0 15,-5 0 0-15,2 0-1 16,1 0 0-16,1 0 6 15,3 0-5-15,5-2-1 16,-4 2 1-16,0 0 0 16,-4 0 0-16,-1 0 0 15,1 0-1-15,-6 0 0 16,2 0 1-16,-2 0-1 16,2 0 0-16,2 0 1 15,-1 0-1-15,2 0 0 16,-5 0-29-16,-8 4-160 0,-69 32-339 15</inkml:trace>
  <inkml:trace contextRef="#ctx0" brushRef="#br0" timeOffset="33167.58">2489 5763 1491 0,'0'0'256'15,"2"-4"-185"-15,5 0-1 16,3 0 70-16,-2 0-23 16,1-2-11-16,7 4-13 15,-5-2-24-15,3 2-18 16,-1 0-3-16,3 0 0 16,1 0 0-16,1 0-4 15,3-2-7-15,2 1-13 16,0 2 2-16,6-1-2 15,4-4-9-15,-2 4 0 0,7-2-8 16,2 1 4 0,7-2 2-16,5-1-2 0,-2 2-5 15,2 0 1-15,-3 0-5 16,2 0 5 0,3-1-6-16,-1 0 6 0,2-1 1 15,4 3-7-15,-2-1 0 16,-1 3 8-16,2 1-8 15,-6-3 0-15,-2 3-1 16,2-1 1-16,2-5 7 16,-2-1 4-16,0 3-3 15,2 0-2-15,-1 0 1 16,0 1-8-16,-1-1 0 0,-3 1 1 16,0 2 0-1,-6 1-1-15,1-3 0 0,-2 1 0 16,1 2 1-1,1-2-1-15,-4 0 0 0,-2 1 0 16,-2-2 0-16,-1-1 0 16,1 3 1-16,4-2 0 15,0 3-1-15,0-2 0 16,1 0 0-16,-1-1 0 16,-3-1 0-16,5 0 2 15,6-5-1-15,-1 4-1 16,1-2 1-16,-1-1 0 15,-2 2-1-15,-1 0 1 0,-1 4-1 16,-1-2 1 0,5-2-1-16,-3 4 0 0,-2 2 0 15,-1 0-1 1,-6 0 2-16,-1-2-1 0,1 2 0 16,-4 0 0-16,7-2 0 15,3 0 1-15,1 0-1 16,2 0 0-16,-1 0 0 15,-3 2-1-15,-5 0 1 16,-1 2 0-16,-1 0 0 16,-6 0-1-16,2-2 1 15,2 2 0-15,-2-2 0 16,4 2-1-16,4-2 2 16,-2 0-1-16,1 2 0 0,-5 0 0 15,2-2 1 1,1 6-1-16,-1-4 1 0,-4 0-1 15,2 0-2-15,0 0 2 16,5 2 0-16,-3 0 0 16,3 2 0-16,4-4 1 15,0 2 0-15,2-2-1 16,5 2 1-16,7-2-1 16,-1 2 0-16,1 4 0 15,-1-1 1-15,1-2-1 16,-5 5 0-16,-4-6 0 15,1 2 0-15,-1-2 0 16,-1 0 1-16,6 2-1 16,-4-3 1-16,5-2-1 15,-2 2-1-15,-2-2 1 0,-1 3 0 16,2-1-1-16,-1 3 1 16,1-2-1-16,4 0 1 15,-4 1 0-15,0 0 0 16,-2-1 0-16,3 1-1 15,-1 0 1-15,0-3 0 16,4 2 0-16,-4-2 0 16,1 2 0-16,3 4 0 15,-1-2 0-15,-2-1 0 16,-1 6 1-16,-2-5-1 16,-4-2 0-16,-2 2 0 15,0-2 1-15,-2 0-1 16,5-2 1-16,3 0 0 15,-2 0-1-15,-1 2 1 0,-1 0 0 16,3 0 0-16,-3 2 5 16,2 0-5-16,4 0 1 15,3-2 4-15,0 0-6 16,7 2 1-16,-5-4 0 16,-1 0-1-16,3 0 0 15,-1 0 0-15,-3 0 0 16,0 0 0-16,0 0 0 15,5 0 1-15,-2-2 0 16,-1 2 5-16,1-2-4 16,1-2-1-16,1 0 7 0,-2 0-8 15,5 0 1 1,-3 0-1-16,0 0 1 0,-2 2 0 16,-6 2 0-16,-1 0 5 15,-5-2 1-15,1 0-1 16,-1-2 5-16,0 2-4 15,8-2 2-15,1 0 0 16,10 2 2-16,1-2-5 16,5 0-5-16,-5 0 1 15,0-2 4-15,-4 4-5 16,-2-2 1-16,-3 2-1 16,-1 0 4-16,1-2-5 15,3 2-1-15,3 0 1 0,2-2-1 16,-2 0 1-1,0-2 0-15,1 2 0 0,0 0 0 16,-2-2 0-16,0 4 0 16,-4-4 0-16,-1 4 1 15,1-2-1-15,6-2-1 16,0 0 1-16,9 0 1 16,-4 0-1-16,4 2 0 15,-4-4 0-15,-3 4 0 16,3 0 1-16,-3 0-1 15,-4 2 0-15,-2-2 1 16,-8 2-1-16,-3-2 1 16,-3 0 0-16,0-2 0 15,-1-2 0-15,-1 4 7 16,-2-3-1-16,-1 4 5 0,-2-2-3 16,-4 2 5-16,-6-1-2 15,-4 2 0-15,-3-2 1 16,-7 2-4-16,-2 0 2 15,-5 0-2-15,1 0 1 16,4 0 8-16,-5-2-6 16,3 2-1-16,-1 2 2 15,4-4-7-15,1 2 5 16,1 0-5-16,0 0-6 16,-3 0 1-16,-3-4 0 15,4 4 5-15,-6 0-6 16,1 0 0-16,-3 0 0 15,-2 0 0-15,0 0-2 0,-2 0-8 16,2 0-4 0,0 0 1-16,-3 0-8 0,1 4-35 15,-4 0-61-15,-21 2-201 16,-152 9-839-16</inkml:trace>
  <inkml:trace contextRef="#ctx0" brushRef="#br0" timeOffset="34841.99">2837 7135 1339 0,'0'0'327'0,"5"0"-242"16,-1-3-52-16,7 3 101 15,5-1-2-15,4-2 0 16,9 2 0-16,2-2-5 16,14-1 2-16,7-2-9 15,11-2-15-15,13 1-30 16,7-4-19-16,5 1-14 15,9-2-14-15,5 2-2 0,2-4-7 16,10 2-1 0,67-8-4-16,15 4-7 0,-7 4 1 15,-50 8-7-15,-13-6 5 16,1 2-4-16,7-6-1 16,0 8 5-16,7-4-5 15,-6 0 1-15,1 4 5 16,-16 8-5-16,-64-4-1 15,-2 0 1-15,1 2-1 16,54-2 0-16,3 0 1 16,1 0-1-16,63-8 5 15,11-2-5-15,3-7 0 16,-63 8-1-16,-3-3 1 0,-3 3 4 16,-63 6-5-1,0 1 0-15,-4 2 0 0,50-9 0 16,-1 6 1-16,-5-1-1 15,6-2-1-15,4-2 0 16,67-4 0-16,16-11-5 16,10 7 5-16,-67 6 0 15,-7 6-1-15,-5-4 1 16,4 1 1 0,-73 4 0-16,0 3 0 0,1 0 0 15,55-4 0-15,-4 0-1 16,-1 4-1-16,4-2 1 15,5 2-8-15,1-4 8 16,4 2 0-16,-5-4 0 16,1 2 1-16,-9 0-1 0,-3 2 0 15,-8 0 0-15,-9 4 1 16,-8 0 1-16,0 0 0 16,-9 4-1-16,1-2 1 15,2-2 0-15,1 0 5 16,6-2-5-1,4-2 0-15,1 4-1 0,0 4 0 16,1-2 1-16,-1 2 9 16,-2 0-9-16,0 0 0 15,-6 0 0-15,-3 2-1 16,-5-4 1-16,0-2 1 16,7-2-2-16,5-4 6 15,8 4-5-15,5 0 0 0,-3 2-2 16,-2 2 2-16,-7-2 5 15,-6 2-6-15,-8 0 1 16,-5-2-1-16,-5 4 0 16,4-2 1-16,2 0-1 15,3 0 1-15,-1 0 1 16,-4-2 2-16,-9 0-3 16,-8 2-1-16,-3-2 6 15,-7-2 3-15,-2 4-9 16,5-2 16-16,-1 2 2 15,6 0 0-15,-1 2-4 16,-3 0-7-16,-5-2-6 0,-5 0 5 16,-1 0-4-16,-1-2 8 15,0 2-2-15,1 0 2 16,-4-2 5-16,1 4-1 16,-1-1-2-16,7 0 1 15,0 5-4-15,-4 0-9 16,3-4 5-16,-7 0 1 15,-6 0-3-15,-6-2-2 16,-2-2 0-16,-5-2 5 16,2 2-6-16,-2 0 0 15,4 0 0-15,-5 0 1 16,6 0-2-16,-5 0-4 16,-2-4 4-16,0 8-24 0,-2-4-50 15,-9-6-66 1,-11-1-356-16,-138-54-1413 0</inkml:trace>
  <inkml:trace contextRef="#ctx0" brushRef="#br0" timeOffset="37527.01">8093 5181 800 0,'0'0'231'0,"2"0"-111"16,-2-2 30-16,0 2-27 16,0 0 9-16,0-2-24 15,0 4-36-15,0-2-21 16,0-2 13-16,-2 2 16 15,0 0-20-15,2 0 13 0,0 0-10 16,-2 0 2 0,2 0-5-16,0 0 0 0,0 0-9 15,0 0-9 1,-3 0-3-16,3 0 7 0,0-2-5 16,0 2-13-16,3 0-7 15,-3 0-9-15,0 0 0 16,-3 0-3-16,3 0 0 15,0 0-1-15,0 0 4 16,0 0 7-16,0 0 16 16,0 0-8-16,0 0-3 15,0 0 0-15,0 0 3 16,0 0-15-16,0 0-5 16,0 0 1-16,0 0-8 15,0 0 1-15,0 0 0 16,0 0 1-16,0 0 5 0,0 0 5 15,0 0-4-15,0 0 1 16,0 0-3-16,0 0-5 16,0 0 0-16,0 0 1 15,0 0-1-15,0 0 0 16,0 0-1-16,0 0 6 16,0 0-5-16,0 0-1 15,0 0 1-15,0 0 5 16,0 0-5-16,0 0 0 15,0 0 0-15,0 0 0 16,0 0 7-16,0 0-8 0,0 0 1 16,-10 2-1-1,2-2 0-15,-3 4 0 0,-7 0 0 16,5 6 1-16,-1-2-1 16,-1 0 0-16,-1 6 0 15,1 3 1-15,-3 1-1 16,3 6 0-16,1-1 0 15,1 4 0-15,9-7-6 16,1 0 5-16,6-4-5 16,3-6 0-16,8 2 5 15,-1-4 1-15,7 2 0 16,6-2-1-16,1-4 0 16,2-2-8-16,0-2 9 0,0-2 0 15,-6-4-1 1,4 0 0-16,-8-4-5 0,4 0 4 15,-7-2 1-15,-3 0-1 16,-7-4-5-16,-2 0 5 16,-1 2 2-16,-6-4-9 15,-1 0-11-15,-2 2 11 16,-7-1 9-16,-1 2-2 16,1 1 1-16,-3-1-5 15,5 8 1-15,0-4 5 16,-3 8 0-16,6-1-1 15,-1 0 0-15,-1 4-9 16,2 0-2-16,-1 1-54 16,2 3-96-16,0 4-107 15,7 5-80-15,20 6-540 0</inkml:trace>
  <inkml:trace contextRef="#ctx0" brushRef="#br0" timeOffset="38328.93">9219 5227 1451 0,'0'0'238'16,"0"0"-152"-16,0-2 83 15,0 2-8-15,0 0-17 16,0 0-24-16,0 0-17 0,0-1-8 16,0 1-4-16,0 0-11 15,0 0-13-15,2 0-17 16,-2 0-13-16,0 0-7 16,0 1-4-16,0 1-2 15,2 10 0-15,0 2 31 16,-2 12-20-16,7 6-11 15,-5 3-5-15,0 1-10 16,0-2 3-16,0-4-11 16,0-2 5-16,0-6-6 15,-2-6 0-15,0-4 0 16,4-6 0-16,-4-4 0 16,0-2-25-16,0 2-10 15,2-4-31-15,-2 2-45 16,2 0-108-16,2-4-132 15,27-30-331-15</inkml:trace>
  <inkml:trace contextRef="#ctx0" brushRef="#br0" timeOffset="39205.96">10611 5316 1311 0,'0'-2'229'16,"0"2"-155"-16,-2-3 47 15,2-1 19-15,-2 4-41 0,2-1 4 16,-3 2-19-16,3-1-4 16,-7 4-7-16,1 1-2 15,-7 3 10-15,-1 6-6 16,-1 2-9-16,-4 4 6 15,6 0-9-15,5 0-18 16,0 0-12-16,8-6-11 16,5 4-8-16,0-2-1 15,6-4-11-15,2 0 11 16,7-6-11-16,9-2 8 0,0-4 1 16,7-2-10-1,6-4 0-15,0-4 7 16,-4-2 8-16,-5-2 10 0,-10-2 10 15,-7-6 7-15,-15-4-16 16,-2-4-10-16,-8 0 5 16,-4 4-5-16,-1 2-2 15,-6 5-6-15,0 7-8 16,-5 1 0-16,5 3-1 16,2 5-10-16,5 6-2 15,0 1-52-15,-2 10-142 16,1-1-373-16,-20 28-946 15</inkml:trace>
  <inkml:trace contextRef="#ctx0" brushRef="#br0" timeOffset="41744.73">8200 6130 1298 0,'-2'0'308'0,"2"0"-220"0,-3-2-19 16,3 2 89-16,-2-2-52 15,0 0-38-15,0 2-2 16,2-2 6-16,-2 0 3 16,2-4-45-16,-3 4-5 15,-1 0 19-15,-2 2-5 0,-2-2-20 16,-1 0-1-16,1 0 0 16,-3 0-10-16,-5 4-8 15,1 0 0-15,-3 2 1 16,-5 6-1-16,-4 2 18 15,-2 8 0-15,-4 6 7 16,2 4 19-16,7 6-22 16,6-4-13-16,13-2 5 15,10 2-14-15,13-6 13 16,8-4-2-16,10-5-5 16,8-6-5-16,4-7 5 0,-2-4-5 15,3-5 7-15,-4-5-7 16,-10-1 7-16,1-3-7 15,-5 0 14 1,-4-1 18-16,-9 0-9 0,-7-3 20 16,-6-2-25-1,-8-2-2-15,-6-2-8 0,-2-2 9 16,-3 4-6-16,-5 0-12 16,1 4 0-16,0 8 0 15,5 2 0-15,0 2-16 16,-1 2-8-16,7 4-41 15,1 2-91-15,1 6-147 16,8 2-176-16,28 12-318 16</inkml:trace>
  <inkml:trace contextRef="#ctx0" brushRef="#br0" timeOffset="42525.83">9334 6204 1209 0,'2'0'360'0,"-2"0"-253"15,-2-2-58-15,2 0 52 16,0 0 2-16,-2 2-16 16,2 0 3-16,-3-2-22 15,1 2 8-15,0 0-16 16,-2 0-19-16,-7 4-4 15,-1 0 34-15,1 2 10 16,1 6-26-16,-6 2-2 16,5 6-14-16,3 4-18 15,6 0-3-15,6 2-9 16,8-2 7-16,11-4 1 16,3 1-16-16,10-7 13 15,2-5-2-15,4-2-2 16,1-7 1-16,1-3 4 0,0-1 4 15,-3-5 2-15,-6-4 20 16,-6 2-7-16,-6-7 1 16,-8 0-1-16,-4-1-5 15,-8-1-5-15,-3-4-9 16,-8-2-5-16,-5 2 10 16,0 6-19-16,-5 2-1 15,-6 2 1-15,2 4-1 16,-3 2-2-16,1 2 1 15,3 4-8-15,6 2-21 16,1 6-58-16,6 0-91 16,1 2-115-16,7 6-175 15,40 8-131-15</inkml:trace>
  <inkml:trace contextRef="#ctx0" brushRef="#br0" timeOffset="43082.36">10923 6084 1496 0,'-5'0'359'0,"10"-2"-239"15,-5 2 4-15,0-3 64 16,2 3-49-16,-2-1-29 0,0 1-5 16,0-3-26-16,2 3-8 15,-2 0-14-15,0 0-12 16,0 0 3-16,0 3-14 15,0 3-10-15,0 6 18 16,2 8 21-16,0 10-25 16,3 2-13-16,0 6-14 15,-1 0-11-15,3 0 0 16,-3-3-34-16,6-2-29 16,-6-4-30-16,-2-1-119 15,-2-6-309-15,-22-2-360 16</inkml:trace>
  <inkml:trace contextRef="#ctx0" brushRef="#br0" timeOffset="44765.6">6796 1925 1493 0,'-2'-2'204'0,"2"2"-150"15,0 2 15-15,0-2 34 16,0 4-64-16,-2 4-4 15,0 4 41-15,0 8 28 16,0 2-4-16,2-2-40 16,0 2 35-16,0-2-20 15,0 2-21-15,2 4 12 16,0 4-11-16,0 6 1 16,-2 4-16-16,-2 13-8 0,-2 9-5 15,-4 4-14 1,-3 6 1-16,5-4-7 0,-1 3-5 15,2-1 14-15,3 0-4 16,-2 2-4-16,-1 2 1 16,3 0-2-16,-2 3 4 15,-5-1-5-15,4 4 1 16,-2 2 1-16,1 4-2 16,2 7-5-16,-1-3-1 15,1 2 1-15,-4-2 0 16,2-3 1-16,0-3-1 15,-1 2 0-15,3 5 0 16,-1 4 0-16,2 2 5 16,1 3-6-1,2 1 1-15,-2 1 5 0,0 70-6 16,-2 23 0-16,-7 27 1 0,-1-59-1 16,6-23 0-16,-3-4 1 15,2 7-1-15,7-17 2 16,11-12-1-16,-6-65-1 15,-1-3 1-15,2-4-1 16,6 46 1-16,1-4 0 16,-3-2-1-16,-2 5 2 15,-1 1-1-15,-3 8 5 16,-2 8-5-16,0 61 6 16,-4-109 1-16,0 56-7 15,-2 57 8-15,6 7-9 0,6 9 1 16,15-69 1-1,-14-70 7-15,0 0-9 0,2-2 8 16,7 45 11 0,2 5-1-16,-4 2 18 0,-1 4-22 15,5 4-4-15,7 61-9 16,7 9 11-16,-5-1-12 16,-10-61 14-16,1-1-8 15,-4 9-5-15,2 0 0 16,2 6-1-16,-9-9 12 15,-11-67-6-15,0-2-5 16,0-4 5-16,2 45-5 16,-2-12 6-16,0-8 10 15,0-13-10-15,-2-10 10 16,2-12-4-16,-2-8 13 0,2-9 1 16,0-3-15-1,-2-7-2-15,2 1-4 0,0-4-5 16,0-4-1-16,2 3-16 15,2-6-37-15,12-7-29 16,13-10-20-16,24-34-123 16,175-231-458-16</inkml:trace>
  <inkml:trace contextRef="#ctx0" brushRef="#br0" timeOffset="46479.45">11794 1885 1251 0,'-3'-16'173'15,"1"-2"-71"-15,-4-19-14 16,2-1 20-16,-1 6-78 16,5 2-12-16,-2 8-11 0,2 0-6 15,0 2-1-15,0-4 2 16,0-2 26-16,0 2 91 15,0 4-40-15,2 6 26 16,-2 8-24-16,0 4-3 16,-2 2 2-16,2 0-5 15,0 0-12-15,-3 0-6 16,3 2-15-16,-4-2-18 16,4 3-11-16,-7 12-13 15,-1 15 50-15,-6 18 29 0,-4 22-28 16,7 6-15-1,4 9 0-15,7-3 6 0,7 6-15 16,4 2-1-16,7 7-8 16,2 3 9-16,0 4-2 15,9 63-8-15,-3 13-7 16,-1 19 5-16,-11-57-9 16,-14 33-4-16,-2 15 5 15,13-28-6-15,1-34-1 16,2-75 1-16,-3-3 1 15,3-4-1-15,10 46 0 16,-4-9 8-16,-2-1-1 16,-5-4-7-16,-1 6 5 15,1 2 0-15,-4 10 3 16,-7 13-1-16,-6 65-7 16,-16 21 10-16,-2-6-2 15,15-77-8-15,4-72 0 0,3-8-1 16,0 2 1-1,3 32 11-15,-1-2-11 0,3 0 5 16,-1-3-4-16,2 5-1 16,-1 2 8-16,-3 2-7 15,-2 6-1-15,-2 4 8 16,-3 5-8-16,1-3 0 16,0-6 0-16,2 2 1 15,2-9-1-15,0-5 7 16,0-2-7-16,2-6 5 15,0 0-5-15,0-2 0 16,2 3 0-16,-1 5 0 16,1 2 14-16,1 4-9 0,2 2 0 15,-3 0-5-15,5 0 0 16,-2-5 5-16,2-7 2 16,-3 4-8-16,1-4 9 15,-5 4-8-15,2 1 13 16,-1-8-5-16,2 0-8 15,-1 1 10-15,-2-2-2 16,0 2 0-16,2 3-8 16,1-4 9-16,-1-1-9 15,-2 3 6-15,6-3-5 16,-4 0 5-16,-2 6 2 16,0 0 12-16,1 3-9 15,1 0 2-15,-2 0-13 16,4-1 5-16,4-2 4 0,1 0-9 15,-3-3 0-15,4-2 9 16,-1-2-9-16,2 1 14 16,-3-2-14-16,-4 2 16 15,1-4-16-15,-3-2 19 16,0 1-5-16,1-5-14 16,-2-4 24-16,1 2-16 15,2 0 3-15,-1-4-6 16,3 2 5-16,0-8 4 15,3 4-14-15,-5-6 14 16,2-2-2-16,-2 3-5 16,0-13 1-16,-1 0-8 15,-1-6 8-15,3-8-9 16,-4 0 1-16,-1-4-1 0,-2 0 0 16,0 0-6-16,0-2-15 15,0 2-27-15,0 0-62 16,-2-2-68-16,-37-42-354 15</inkml:trace>
  <inkml:trace contextRef="#ctx0" brushRef="#br0" timeOffset="51602.11">14069 3511 1617 0,'-3'-2'280'0,"1"2"-190"16,-4-6 60-16,-1 4 20 15,0-4-29-15,3 6-33 16,-3 0-27-16,-2 12-24 0,-7 14-21 16,-1 16 34-16,-3 12-38 15,-1 8-14-15,11-4-8 16,7-3-8-16,6-9-1 16,7-4 8-16,11-8 3 15,1-6-6-15,7-10 12 16,-5-8 0-16,3-6 3 15,6-8 1-15,1-8-2 16,2-4-7-16,2-8 4 16,-5-4 11-16,-6 0 13 15,-12 0 4-15,-8-4-8 16,-11-7-17-16,-5-1-19 16,-4 4 0-16,-8 6-1 15,3 9-10-15,-1 4-53 16,2 9-59-16,5 6-157 0,3 6-358 15,20 14-856-15</inkml:trace>
  <inkml:trace contextRef="#ctx0" brushRef="#br0" timeOffset="52061.47">14575 3774 1932 0,'2'0'292'0,"-2"1"-190"16,0-1 77-16,2 5-55 0,0 7-37 16,1 6 12-16,-1 6-51 15,2 4-19-15,-2 0-5 16,3-4-12-16,-2-4-2 15,-2-6-8-15,4-4-2 16,-5-8 10-16,2-2-2 16,-2-4 16-16,0-4 1 15,2-6-10-15,3-6-1 16,1-10-9-16,4-6-5 16,1 2-1-16,10-5-8 15,2 7 8-15,4 6-7 16,2 7 8-16,-7 5-1 0,3 14-12 15,-8 9 11 1,4 7 2-16,-6 17 1 0,5 0 0 16,-6 6 6-16,1-3-7 15,-2-2-7-15,-7-6-49 16,0-4-40-16,-4-4-135 16,2-8-234-16,9-6-220 15</inkml:trace>
  <inkml:trace contextRef="#ctx0" brushRef="#br0" timeOffset="52464.24">15095 3793 310 0,'4'5'1595'0,"0"-1"-1426"15,9 4-49-15,1-2 71 16,3 0-38-16,6-3-63 16,1 0-2-16,3-3-23 15,-1-4-16-15,-1-2-19 16,-3-2-13-16,-7-4 1 16,-7 2-3-16,-6-3-6 15,-6 4 7-15,-6-4-8 16,-5 3-8-16,-12 2 0 15,0 7-1-15,0 6 1 0,2 5-1 16,8 11 1-16,1 2-1 16,10 6 1-16,8-1 0 15,14-2 0-15,3-2 1 16,8-4 1-16,7-2 5 16,-1-8-6-16,8 0-1 15,1-8-13-15,5-2-69 16,-1-6-248-16,46-36-393 15</inkml:trace>
  <inkml:trace contextRef="#ctx0" brushRef="#br0" timeOffset="53071.27">15947 3377 2079 0,'0'1'261'0,"2"3"-206"16,5 1 122-16,4 7-15 15,2 8-72-15,3 6-12 16,2 12-13-16,-2 0-29 0,-1 2-18 15,-3 2-18-15,-4-8 0 16,-1-2-15-16,-3-8-26 16,-3-8-16-16,-2-4-19 15,-3-6-17-15,-5-6-15 16,-2-2-26-16,-3-3 10 16,1-9 19-16,6-4 18 15,6-1 28-15,9-7 10 16,5 2 22-16,12-2 13 15,6 2 14-15,9 4 0 16,3-2 39-16,1 0 0 16,0 2 8-16,-1 2 23 15,-7 0 16-15,-5 6-2 16,-6-2-23-16,-10 4 8 16,-8 0 26-16,0 2-2 15,-7 0-5-15,0-1-17 0,0 5-5 16,0 4-12-16,0 0-35 15,0 4-19-15,-3 14 6 16,3 17 3-16,0 7 2 16,0 14-5-16,5-6 7 15,1-4-8-15,3-4-5 16,3-7-2-16,-2-6-22 16,-1-4-64-16,1-7-124 15,-4-8-327-15,17-14-460 16</inkml:trace>
  <inkml:trace contextRef="#ctx0" brushRef="#br0" timeOffset="53443.35">16792 3539 1841 0,'-5'6'235'0,"0"0"-182"15,-1 8 64-15,-3 2-20 16,3 6-29-16,1 4-5 16,2 4 4-16,3 2-34 15,8-3-6-15,3-3-6 16,1-2-12-16,7-5-8 0,3-6 17 16,9-1-5-1,1-6 26-15,5-4 11 16,-1-4-34-16,-5-4 10 0,-11-4-11 15,-5-5-2-15,-9-4 1 16,-9-3-2-16,-6-6-11 16,-6-4 0-16,-6 3-1 15,-3 3-18-15,-1 6-24 16,-1 6-15-16,4 4-63 16,10 4-93-16,5 4-66 15,30-14-279-15</inkml:trace>
  <inkml:trace contextRef="#ctx0" brushRef="#br0" timeOffset="53706.91">17253 3128 681 0,'0'-2'1207'0,"-3"0"-1025"0,3-2 13 16,0 8-36-16,0 10-90 16,3 16 72-16,-1 12-47 15,-2 17-25-15,2 0-13 16,5 4-10-16,2-1-22 16,2-6-16-16,0-4-8 15,2-8-61-15,-3-6-103 0,-6-12-187 16,-29 3-247-1</inkml:trace>
  <inkml:trace contextRef="#ctx0" brushRef="#br0" timeOffset="53902.88">17188 3396 2019 0,'14'-1'457'0,"3"-2"-395"0,21-2 152 15,7 0-53 1,4 1-85-16,4 4-35 16,-6 0-41-16,-1-1-33 15,-1-2-173-15,67-19-382 0</inkml:trace>
  <inkml:trace contextRef="#ctx0" brushRef="#br0" timeOffset="54375.69">18028 3226 919 0,'0'0'924'0,"0"-2"-786"16,-2-2 45-16,2 4 49 16,0 2-97-16,0 2-63 15,-5 14 6 1,1 8 35-16,-3 17-43 0,1 4-10 15,-1 4-4-15,5-1-22 16,0-2-17-16,-3-4 1 0,10-4-9 16,-1-6 9-1,0-6-8-15,3-6 1 0,-1-8 2 16,-1-6-1 0,2-4-6-16,2 0-4 0,2-2-3 15,3-2 1-15,7-2-12 16,6-3-14-16,4-6-23 15,1-5-61-15,6 0-83 16,-12 0-83-16,-4 0-227 16,-17-32-386-16</inkml:trace>
  <inkml:trace contextRef="#ctx0" brushRef="#br0" timeOffset="54568.98">18064 3503 1820 0,'8'-2'210'0,"6"-2"-144"0,6 2 108 0,7-2-90 16,-3 2-68-16,1-2-16 16,-1 0-102-16,-6-4-133 15,-4-30-373-15</inkml:trace>
  <inkml:trace contextRef="#ctx0" brushRef="#br0" timeOffset="54763.44">18081 3136 1750 0,'10'-2'321'0,"-2"-2"-233"16,13 0 107-16,1 0-19 15,4 4-109-15,1 0-29 16,2 4-38-16,0-4-14 16,-4 4-148-16,-1-4-195 15,23-10-819-15</inkml:trace>
  <inkml:trace contextRef="#ctx0" brushRef="#br0" timeOffset="55165.91">18407 3392 1129 0,'0'15'731'16,"2"-1"-564"-16,4 18 19 15,2 2-9-15,-2 0-51 16,1 2-36-16,1-4-8 15,-1-6 13-15,0-6-38 16,-2-7-20-16,-3-10 1 16,0-1-11-16,-2-2-2 15,2-2 7-15,2-4 2 16,8-8-34-16,3-6-1 0,6-6-23 16,2-6-5-16,0-2-8 15,2 2-7-15,-5 4 16 16,0 6 10-1,-4 4 3-15,-6 12-5 0,4 7 1 16,-5 8 2-16,2 11-22 16,1 6-52-16,3 6-37 15,-1 2-119-15,3-4-35 16,8 2-189-16,50 24-166 16</inkml:trace>
  <inkml:trace contextRef="#ctx0" brushRef="#br0" timeOffset="55474.4">19124 3364 472 0,'-4'-1'1196'0,"-3"1"-1069"16,-7 0-29-16,-3 6 25 15,-8 12-36-15,-4 8-8 16,-6 8-4-16,1 6 2 16,10 0-20-16,6-2-8 15,13-2-19-15,7-6-7 16,12-2-1-16,7-7 4 16,5-3-13-16,8-7-13 0,4-3-46 15,8-5-43-15,5-3-82 16,5-4 17-1,-3-9-59-15,3-2-62 0,56-52-460 16</inkml:trace>
  <inkml:trace contextRef="#ctx0" brushRef="#br0" timeOffset="55809.91">19587 3463 1391 0,'-8'8'287'0,"-1"2"-176"0,-11 6 42 15,-1 12-51 1,4 0-33-16,3 0-21 16,10 0 3-16,7-6-20 0,3 0 5 15,12-4-7-15,4-5 11 16,9 1-2-16,5-6 22 16,2 2-6-16,0-6-5 15,-4-4-20-15,-3-3 22 16,-10-7 9-16,-5 1 33 15,-9-5-15-15,-5-7-21 16,-8 1-21-16,-5-2-19 16,-10 0-17-16,-3 4-1 15,-10 0-17-15,-3 6-42 16,3 0-97-16,10 4-145 0,28-6-298 16</inkml:trace>
  <inkml:trace contextRef="#ctx0" brushRef="#br0" timeOffset="56722.67">20260 3495 1144 0,'-6'2'693'16,"-1"4"-607"-16,-11 2 71 15,-1 8 20-15,-6 0-75 16,7 6-10-16,5 2-17 0,1-2-26 16,12 0 1-16,4-2 20 15,10-2-7-15,1-5-16 16,8-2-10-16,0-7 5 16,3-4 5-16,1-6-22 15,2-7-13-15,-1-5 0 16,5-9-6-16,-7-7-5 15,0-6 8-15,-7-4-8 16,-7-6 13-16,-7-6-1 16,-7-9-7-16,-5-5-5 15,1 4 0-15,-3 10 0 16,4 10 6-16,-2 16-6 16,3 12 9-16,2 8-10 15,0 8-8-15,-1 8-2 16,-1 12-16-16,-5 14 25 15,0 16 1-15,-2 10 0 16,7 6 0-16,6 0-1 0,2-2 1 16,5-3-2-16,5-11 2 15,3-10-1-15,-1-6 1 16,1-12-1-16,-3-8-1 16,1-6 2-16,-1-6-9 15,2-4-1-15,0-6 10 16,3-6-12-16,-3-6 6 15,2-4-17-15,-3-4-5 16,-6 4 1-16,0 4-5 0,-4 6 4 16,-1 10 1-16,-2 1-6 15,-2 12-47 1,3 7 35-16,1 6 35 0,0 8 5 16,1-2 5-16,4 0 1 15,0-6-1-15,4-6 9 16,-2-2-7-16,2-6 10 15,4-4 10-15,-2-6-4 16,3 0-10-16,0-8-7 16,6 0 1-16,-2-2-1 15,-1-4 0-15,-2 2-1 16,-5-4 0-16,3 2-1 16,-3 0-12-16,-3 6 4 0,4 2-2 15,-5 8-2 1,-2 4-8-16,2 4 13 0,3 4 7 15,-7 2 1-15,3 0 0 16,1 2 20-16,-4-4 8 16,5 2 2-16,1-6 12 15,-4 0-21-15,5 0-1 16,3 0 4-16,-1-4-18 16,6-2-3-16,-7 0-3 15,3-2-11-15,0-4-44 16,-1 0-103-16,5-4-158 15,14-34-405-15</inkml:trace>
  <inkml:trace contextRef="#ctx0" brushRef="#br0" timeOffset="56953.78">20738 3062 1983 0,'0'0'322'16,"0"0"-254"-16,0 2 100 15,6 2-63-15,-2 6-56 16,5 4-31-16,1 4-18 16,0 2-63-16,2-2-123 15,3 4-186-15,41 12-590 16</inkml:trace>
  <inkml:trace contextRef="#ctx0" brushRef="#br0" timeOffset="57378.75">21353 3230 824 0,'2'-2'903'16,"0"0"-747"-16,0-2 50 16,0 0 8-16,0 4-73 15,1-2-36-15,-3 2-13 0,4 0-22 16,-2 0-19-16,8 2-7 16,-6 2 1-16,5 4-9 15,-1 8-6-15,0 11 22 16,-2 16-7-16,3 19-10 15,2 21 4-15,3 13-9 16,5 6-12-16,-1 6-6 16,3-5 7-16,-6-5-17 15,1-11 4-15,-5-21-2 16,-9-26-4-16,-11-16 0 16,-13-18 0-16,-12-16 1 15,-12-10 7-15,-8-18-8 16,5-11 2-16,7-7 11 15,13 0-12-15,18 4-1 0,15-4-1 16,14 6-31-16,11 3-31 16,14 10-66-16,98-16-473 15</inkml:trace>
  <inkml:trace contextRef="#ctx0" brushRef="#br0" timeOffset="62215.57">787 4117 1640 0,'-2'0'208'15,"4"0"-172"-15,-4 0 26 16,2 0 34-16,0 0-36 16,0 0-36-16,0 0 13 15,0 0 8-15,0 0-24 16,2 0 6-16,-4 0-10 16,2 0-1-16,0 0 4 15,0 0 2-15,0 0 2 16,0 0 14-16,0 0 22 0,0 0 12 15,0 0-8-15,0 0-2 16,0 0 1-16,0 0-8 16,0 0-13-16,0 0-10 15,0 0-7-15,0 0 1 16,0 0-5-16,0 0 0 16,0 0-10-16,0 0-10 15,0 10-1-15,2 4 1 16,3 8 29-16,-1 12-8 15,0-2-5-15,4 2-10 16,-2-6 4-16,1-2-4 16,-3-2-5-16,2-4 2 15,-3-6-4-15,-1-2 0 16,1-4-1-16,-1-4 1 16,-2 2 6-16,2-2-6 0,-2-4-13 15,0 0-14-15,0 0-54 16,0 2-92-16,-2 3-282 15,-14-5-248-15</inkml:trace>
  <inkml:trace contextRef="#ctx0" brushRef="#br0" timeOffset="63221.48">752 5202 1169 0,'4'-3'642'16,"-2"2"-549"-16,9-10-63 16,1 3 104-16,1 0-4 15,7 0-64-15,0 2-25 16,2 4-2-16,-1 2 0 16,-2 4 1-16,-5 8-14 15,-5 8 14-15,-7 9 7 16,-7 8-31-16,-5 8-7 15,-11 1-8-15,-4-2-1 16,1-6 0-16,4-10 0 16,2-8 0-16,12-12 12 0,1-4-6 15,3-4 12-15,7 0 6 16,5-4 8-16,15-2-7 16,6-4-2-16,11 0-14 15,3 0-8-15,2 6-1 16,-2 2-11-16,0 2-132 15,-3 6-173-15,29 14-661 16</inkml:trace>
  <inkml:trace contextRef="#ctx0" brushRef="#br0" timeOffset="63997.56">1037 6545 948 0,'2'-2'998'0,"2"-2"-875"16,5-2-101-16,9-2 49 0,3-4 74 15,8 4-29-15,2-2-19 16,-2 6-4-16,0 2-25 16,-6 6-23-16,-6 4-8 15,-7 4-2-15,-3 6 7 16,-8 4-6-16,-7 4-23 16,-5 2 1-16,-14 0-8 15,1-2-5-15,-3-6 0 16,2-2 0-16,12-10-1 15,7 0-1-15,8-6-17 16,12 2-28-16,10 0 7 16,6 0-8-16,13 2 16 0,-1 4 25 15,1 5-6 1,-9 7 12-16,-5 3 8 0,-15 6 62 16,-12-1-32-16,-18 0 10 15,-14 4-2-15,-20 0 2 16,-16-4-21-16,-9 0-12 15,-6-8-15-15,3-8-13 16,8-8-64-16,12-8-140 16,-56-26-408-16</inkml:trace>
  <inkml:trace contextRef="#ctx0" brushRef="#br0" timeOffset="66263.17">444 4836 1437 0,'3'0'243'0,"1"0"-179"0,2 0 43 15,8 0 46-15,-3 2-42 16,4 2-35-16,6-1 25 16,3-2-5-16,3 2-39 15,2-2 3-15,0 1 1 16,2-2-19-16,3-2-4 15,-1 2-1-15,-4-1-8 16,9-2-13-16,-1 2-7 16,1-2-1-16,5 2-8 15,-3-2 3-15,0 1-2 16,0 2-1-16,2 2 0 16,3 1 0-16,-3-3 5 15,1 1-5-15,-1-1 0 16,-4 0-1-16,-3 0 1 0,-3 0-1 15,3 0 0-15,1-1 1 16,2-2 0-16,2 1 0 16,0 0 0-16,3 2 0 15,-6-3 0-15,1 0-2 16,0 2 1-16,-5-2 0 16,4-1 0-16,-4 2 0 15,0-2 1-15,-4 0 0 16,0 0 0-16,-3 4 0 15,-3 0 0-15,-1 0 0 16,-3 4-1-16,2-4 1 16,4 2-1-16,2 2 1 15,6-2 0-15,5 0-1 0,-5 1 0 16,2-2 1-16,4 3 0 16,-8-1 0-16,-2 2 0 15,-9 0-1-15,2-1 1 16,-3 0-2-16,2-3 1 15,-1 4 0-15,3 0-7 16,-1-1 7-16,2-1 1 16,-3-2-1-16,1 2 1 15,-5-3-1-15,0 2 1 16,-4-2-1-16,-7 0 0 16,-2 1 1-16,-1-1 1 15,0 3-1-15,-1-3 0 0,-2 0 5 16,0-3-5-16,-2 3-1 15,4 0 0-15,-4 0 0 16,4 0-17-16,-2 0-24 16,2 3-52-16,-2-2-181 15,-27 6-488-15</inkml:trace>
  <inkml:trace contextRef="#ctx0" brushRef="#br0" timeOffset="67204.25">531 5887 1531 0,'0'0'267'0,"3"0"-216"16,-1 2-6 0,2 0 89-16,7 0 1 0,-3 2-27 15,6 0-17-15,-1 2 5 16,6-4-15-16,3 2-9 15,7-1-4-15,7-3-17 16,10 0-15-16,10 0-17 16,8 1-8-16,3 1-11 15,7 2 2 1,4 4-1-16,7-2 0 0,4 0 14 16,2 0-5-16,3 2-3 15,-3-6-6-15,-2-4 4 16,-2-2 2-16,-1-2-7 0,-1 0 0 15,0 4 1 1,-4-2 0-16,-8 3 0 0,-4-2-1 16,-7-3 1-16,-6 4-1 15,-6-2 1-15,-2 2 0 16,-3-2 1 0,-1 0-1-16,3 0-1 0,-2-2 1 15,-3 4 1-15,-4 2 4 16,-7-2-5-16,-7 2-1 15,-6-2 0-15,-2 2-1 16,-1-2 1-16,-2 2 1 16,-1-2-1-16,-1 0 1 15,-5 0 0-15,0 2-1 16,-4-2 0-16,0 4 0 16,-4-2 0-16,2 0-1 15,-2 2-27-15,0-2-88 0,-8 6-134 16,-57 24-219-16</inkml:trace>
  <inkml:trace contextRef="#ctx0" brushRef="#br0" timeOffset="68179.38">576 7575 1213 0,'-3'-1'695'0,"1"-3"-584"0,2 4-56 16,0-2 104-16,5-2 32 15,-1 0-82-15,10-3-47 16,1-3 10-16,14 2 6 15,6 1-15-15,19-4-30 16,11 4-9-16,15 0-6 16,16-1 1-16,13 2-1 15,65-4-17-15,6-4 0 16,-119 10 0-16,-1-2 11 16,52-4-12-16,-6 2-1 15,-6 0 0-15,-11-2 1 0,-6 0 1 16,-12-2 8-16,-2 2 3 15,-2-2 0-15,-7 0-3 16,3 0-8-16,-2 2 7 16,-3-2-8-16,3 6 1 15,-10 0-1-15,-2 4 0 16,-9 0 2-16,-8 0-2 16,-3-2 6-16,-10 4-5 15,-3-4 0-15,-1 2 0 16,-3 0 0-16,-1 0 6 15,3-2 4-15,-1 2-5 16,-3-2-5-16,0 0 1 0,-1 4-1 16,-9-2 0-16,0 2-1 15,-2 0-14-15,-5 0-96 16,-7-4-262-16,-71-20-799 16</inkml:trace>
  <inkml:trace contextRef="#ctx0" brushRef="#br0" timeOffset="69249.48">1369 3057 54 0,'0'-3'1426'0,"-2"1"-1240"16,0-2-135-16,2-2 3 15,0 0 77-15,-2 0-31 16,2 1-1-16,2 1 15 16,-2 4-48-16,0 0-7 15,2 0-23-15,-4 4-17 16,4 7-8-16,0 13 29 15,0 22 86-15,2 26-39 16,-1 88-9-16,-8 63-19 16,3 9-26-16,6-83-17 15,15-18-10-15,4-7 3 16,6-2 2-16,3 0-10 0,0 1 15 16,2 1-7-16,-11 16-9 15,-7 15 1-15,-7 9-1 16,-16 23 6-16,-11-19-6 15,-15 11 0-15,-3 11 6 16,9-15-5-16,14-25 0 16,13-26 0-16,2-12 8 15,1-61-9-15,1-1-7 16,-2-2 7-16,4 48 6 16,4-2 13-16,-3-1 13 15,-1 1-10-15,0 0-2 16,-1 7-4-16,-4 65-5 15,-1 22-4-15,8-7-6 0,-1-137 6 16,-1-4-6 0,1-6 0-16,5 38 5 0,1-7 6 15,-1-5 0-15,-2-6 0 16,-3 0 5-16,-1 4-4 16,-2 0 1-16,-2 7-5 15,6-3 6-15,-6 0-14 16,2-12 5-16,1-14-6 15,-1-16-6-15,-2-10-34 16,0-8-50-16,3-8-105 16,19-56-411-16</inkml:trace>
  <inkml:trace contextRef="#ctx0" brushRef="#br0" timeOffset="72318.84">1371 3850 1087 0,'0'0'342'15,"0"2"-242"-15,-2-4-44 16,2 0 50-16,-2 0-20 16,2-2 17-16,-2 0-35 15,2 0 1-15,0-5-12 16,-2 6 1-16,-5-3 31 15,0 0-2-15,0-2-32 16,-4-1-32-16,0 0-1 16,-5 0 55-16,3 1-56 0,0 1-14 15,-6-4-4-15,4 5 5 16,-7-3-5-16,-1 2-3 16,-5 4-1-16,3-4 1 15,-4-1 0-15,5 6 6 16,5-2-4-16,4 4 8 15,-1-1-2-15,5 1 0 16,0 0-8-16,-4 1-1 16,4 2 1-16,-1-2 8 15,-3 1-7-15,4-2 0 16,-3 0 0-16,-4 3 8 16,3 2-9-16,-3-1 16 15,-4 2-7-15,0 1 8 0,-3 1 4 16,2-2 3-1,6-2-9-15,-1 1 9 0,3 4-6 16,1-5-2-16,1 4-14 16,-1-2 14-16,5 6-10 15,-4-2 8-15,-5 6 1 16,0 2-5-16,-4 0 2 16,2 2 3-16,-3 0-3 15,4 4-6-15,3-2-6 16,-4 2 1-16,7 0 3 0,-3 2-3 15,5 0 4 1,0 7-5-16,0-4 6 16,-3 4 0-16,3 3-5 0,2 0 14 15,0 2-1-15,-4 2-13 16,4 2 17-16,0 0-8 16,2 1 1-1,1-2-10-15,0-2 6 0,0 3 1 16,4 2-8-16,0-2 1 15,0 2 8-15,0-2 0 16,-3 2 0-16,1-2-1 16,0-2-2-16,-2-2 0 15,2 2-5-15,-2 3 0 16,3 1 5-16,-1 4-5 16,0 4 5-16,2 4-5 0,-3 8-1 15,2 3 2 1,0-1 8-16,3 0-9 0,0-6 0 15,0-4 0 1,3-4 7-16,-6-8-7 0,3-1 6 16,-1-3 2-16,-1-6-7 15,2-2 7-15,2 0-3 16,-2-2 1-16,-2 2 4 16,-3 4-11-16,1 0 19 15,-2 5-8-15,1-8 1 16,0 2-12-16,1-7 0 15,2 0 7-15,-3 4-7 16,5 0 0-16,0 2 18 16,-2 0-18-16,2-6 0 15,-2-6 0-15,2-4 1 16,-2-2 5-16,2 6-5 0,0 6 11 16,-2 4-11-16,4 1 0 15,0-4 0-15,2 12-1 16,4 3 1-16,0 4 0 15,3 2-1-15,-7-2 1 16,1-4 0-16,-2-2-1 16,0-3 0-16,0-5 0 15,2-8 0-15,-3 0 0 16,2 0 0-16,0 6 0 16,1 6 0-16,3 4 0 15,0 2 0-15,0-4 0 16,1 6 0-16,1-1 1 0,0-1-1 15,-1-8 0 1,-2-4 1-16,0-8 0 0,-1-2-1 16,3 0 0-16,0 0 0 15,0 4 1-15,4 4 0 16,6 5 0-16,0 6 0 16,6 8 0-16,-1-1 5 15,8 0 1-15,-1-6-7 16,2-10 0-16,-2-6 1 15,5-8 8-15,-3-4 0 16,6-6-3-16,-2 0 6 16,3 1-11-16,0-4 0 0,1 4 5 15,-1-4-6 1,2 1 1-16,-6-6 0 0,6-2 0 16,-2-2 0-16,3-8 5 15,5 2-5-15,-3-8 1 16,4-2-1-16,-2-4 0 15,1-4 1-15,0-2-1 16,-4-6 5-16,1 0-6 16,-3-6 0-16,-2-2 0 15,-2-5 1-15,-6-3 0 16,-1-6 0-16,-4-4-1 16,2-8-1-16,-1-3 1 15,-2 1 1-15,1 0-1 16,-4 0 1-16,2 2-1 0,-6 0 1 15,4 0-1-15,-7 2 1 16,1-1 0-16,-3 1 0 16,-6 2 0-16,-1 2 0 15,2-4 0-15,-4-5 5 16,-1 1 0-16,0-4 3 16,3 5-8-16,2 6-1 15,2 10 1-15,-2 9 6 16,0 6-5-16,-5 0 4 15,-2 0-6-15,1 0 1 16,-3-6 20-16,0 2-12 16,-3-1 0-16,3-3-8 15,0 1 11-15,0-6-12 16,0 1 1-16,3-8 0 0,-1 0-1 16,1-7 9-16,-1 3-7 15,-2 4-1-15,0 8 0 16,-2 8 0-16,-3 6 0 15,0 6 17-15,1 4-12 16,1-3 0-16,1 2-4 16,2-1-2-16,-2-1 0 15,2-1 0-15,0-2 0 16,2-4 0-16,-2-4 0 16,0 2 0-16,0 0 0 15,-4-2 0-15,0 7 0 16,-5 2 0-16,-1 2 0 15,4 4-2-15,-1 2 1 0,-1 3 1 16,-4-2-1-16,1 0-1 16,-7-6-5-16,-9-2 6 15,-2 0-11-15,0 0 11 16,-2-2 0-16,3 4 0 16,1 1-1-16,2 4-4 15,5 0 5-15,-3 7-7 16,6 2 7-16,1 8-7 15,3 2 8-15,2 2-7 16,-3-2 1-16,-1 4 5 16,-1-2 1-16,-1 2-1 15,-1-2 1-15,-3 0 0 16,4-4 1-16,-1 2 0 16,1-2-1-16,-2 0 0 0,1 2-1 15,5 2 1-15,-2 0 0 16,-1 2-1-16,1 0 0 15,1 2 0-15,-3 2-5 16,5 0 4-16,1 0 2 16,-1 0-1-16,10-2 0 15,0 0 0-15,2 0-11 16,2 2-7-16,-2-2-16 16,0 0-23-16,2 2-35 15,-6 2-95-15,-7 8-347 16,-31 32-379-16</inkml:trace>
  <inkml:trace contextRef="#ctx0" brushRef="#br0" timeOffset="73416.77">985 7925 1491 0,'-2'0'581'16,"2"-3"-502"-16,-2 2-56 15,2 1 101-15,0-3 35 16,2 3-52-16,0 0-44 16,-2 3-8-16,5 1 8 15,0 11 29-15,1 12 23 16,1 21-31-16,1 16-31 16,-5 14-13-16,-3 12-7 15,-7 9-15-15,1 65-1 16,1 30-16-16,-1 37 6 15,4-76-6-15,-6 7 0 16,-3-6 8-16,3-9-7 16,10-13 5-16,0-8 5 15,16-11 12-15,-5-5-3 16,2-54-1-16,-1-8-14 0,1-3 0 16,20 49-6-16,2-10 8 15,3-8-8-15,4-4 6 16,1-8 3-1,2-10-8-15,-2-3 1 0,-3-7-1 16,-2-12 1-16,-6-4-1 16,-1-10-1-16,1-8-1 15,3-4-5-15,5-4 5 16,3-2 0-16,-1 0 0 16,6 2 1-16,-6 0 0 0,-1 0 1 15,-5-2-1 1,-5-2 1-16,0 2-1 0,-4-2-9 15,-2 2-6-15,-2-2-14 16,-1 2-7-16,-6 2-3 16,-3 0-22-16,-1 0-23 15,-6 4-134-15,-5-2-342 16,-14 8-562-16</inkml:trace>
  <inkml:trace contextRef="#ctx0" brushRef="#br0" timeOffset="74123.91">2006 10525 957 0,'-2'0'807'16,"2"3"-576"-16,-5-2-133 15,3 1 31-15,0 0 49 16,2 0 8-16,0-2-49 15,4 0-49-15,1 4-25 16,4 0-10-16,4 8-7 16,7-2-8-16,0 7-17 0,4 1-11 15,8 0 2-15,1 4-4 16,10-2 4-16,5-4-5 16,2 0-6-1,-6-8 0-15,-1 0-1 0,-6 2 2 16,-7-4 5-16,-10-2-1 15,-9-2-5-15,-9 0 14 16,-4 6 24-16,-7 2 20 16,-5 8-23-16,-11 8-2 15,-5 4-1-15,2 10 2 16,-7 4-7-16,-1 5-8 16,-1 2-5-16,-3 6-6 15,2-5-8-15,0 0-1 16,0-10 0-16,5-6-41 15,4-10-32-15,10-10-23 0,6-8-54 16,11-12-356 0,17-54-998-16</inkml:trace>
  <inkml:trace contextRef="#ctx0" brushRef="#br0" timeOffset="74915.28">2516 10060 1837 0,'-2'-2'276'0,"2"0"-201"15,0-2 0-15,2-4 62 16,5-2-22-16,-1-4-43 15,8 0-1-15,-1-6 2 16,7 0-22-16,7-2-27 16,9-3-3-16,1 2-3 15,11-1-6-15,-2 2 3 0,3 4 2 16,0 5 5 0,-4 5 13-16,-5 8-7 0,-7 10-13 15,-6 20-14-15,-15 29 25 16,-8 21 13-16,-20 80-9 15,-20 27-5-15,23-133-8 16,0 2-2-16,-5 54 37 16,0-13-7-16,7-15-24 15,9-4-13-15,2-14 22 16,7-6 1-16,6-9-19 16,3-17-6-16,3-6-5 15,10-2-1-15,10-4 0 16,7-4-9 78,6-8-36-94,-6-12 17 0,-3-2-76 0,-8-6-116 0,12-20-486 0</inkml:trace>
  <inkml:trace contextRef="#ctx0" brushRef="#br0" timeOffset="75283.28">3127 11550 274 0,'-4'0'2011'15,"1"0"-1561"-15,-4 2-393 16,0 4-7-16,1 6 76 0,0 12-27 15,-4 6-35-15,8 0-29 16,4-2-23-16,5-2-11 16,4-5 5-16,0-10-6 15,5-3 1-15,1-8 5 16,4-5-5-16,1-8 8 16,-1 0 3-16,-2-8 17 15,-5 3 16-15,-8 2-6 16,-3 7 7-16,-8 0-8 15,-4 1-2-15,-4 4-11 0,-12 4-11 16,0 6-14 0,-4 2 0-16,8 0-22 0,9-4-62 15,10-2-89-15,9-4-361 16,42-34-924-16</inkml:trace>
  <inkml:trace contextRef="#ctx0" brushRef="#br0" timeOffset="80059.32">9219 8420 1844 0,'-3'2'245'0,"6"2"-226"16,-3 2-13-16,2 2 29 16,2 2 1-16,3 2-14 15,-3 0 5-15,2 2 15 16,2 4 11-16,0 4-16 0,-1 6 37 16,1 6-22-16,0 7-13 15,-2 0-6-15,-1 0-1 16,1-3-8-16,-1-6-9 15,2-4-9-15,2-10 0 16,-1-6-5-16,1-4 11 16,5-6 5-16,8-4 25 15,7-8 25-15,7-8-7 16,15-8-12-16,6-14-4 16,13-8-5-16,3-10-15 15,10-11-9-15,1-1 1 16,1 0-2-16,-2 6-4 15,-4 10 10-15,0 7-5 16,-8 7 4-16,1 4-10 0,-1 0 11 16,-2 6 5-1,-5 4-14-15,-1 0 4 0,-8 2 7 16,-3 2-10-16,-10 2-1 16,-7 2 11-16,-8 6 2 15,-8 2 0-15,-9 3-1 16,-1 4-4-16,-9 1-2 15,0 2-10-15,0 2 5 16,-2-2-1-16,-2 0-4 16,4 0-6-16,-3 0-1 15,3 2 0-15,0-2-6 16,-2 1-17-16,-2 3-64 16,-9 10-49-16,-21 13-155 0,-145 69-696 15</inkml:trace>
  <inkml:trace contextRef="#ctx0" brushRef="#br0" timeOffset="82182.23">4103 9208 1472 0,'0'-4'252'0,"0"0"-141"15,0-4 15-15,0-2-14 16,0 4 4-16,4 2-47 16,-4 0 13-16,0 4-23 15,-4 0 1-15,1 0 15 0,0 0 16 16,3 0-16-1,-1-4-10-15,1 4-8 0,-5-2-15 16,-14-6-21 0,-2 2-11-16,3-2 4 15,-3 0-7-15,-4 2 2 16,-4-2-8-16,-4 1 0 16,-1 6-1-16,3-3 0 15,-4 4 0-15,-2 0 0 16,2 2 0-16,-3-2 1 15,2 2 1-15,-1-2-1 16,-2-2-1-16,2 2 2 16,-3 0-2-16,-1 3 0 15,-3 1-1-15,-6 7 1 0,4 1-1 16,-8 4 1 0,1 2-6-16,0-4 5 0,-5 6 0 15,0 0 1-15,-2-2 0 16,2-2 6-16,2 0-6 15,3 0 0-15,-1-4 0 16,5 2 0-16,0-2 0 16,-2 6 0-16,-5 4 2 15,-7 2 4-15,-1 4 3 16,-3 4 1-16,1-5 14 16,5-1 5-16,3-4-4 15,5 2-10-15,4-2-1 16,4 4 1-16,1 0-3 15,3 2-5-15,4 4-1 0,1 6-4 16,3 6-2 0,-1 2 7-16,3 0-6 0,0-1 0 15,8-9 0-15,-1 2 11 16,4-10-6-16,2 0 0 16,3-4 1-16,1 4 5 15,1 4-4-15,1 6 4 16,4 7-5-16,1 3-5 15,3 2-1-15,4 8 0 16,2-4 0-16,0 2 5 16,0 3-6-16,1-9 1 15,1 0 11-15,2 0-11 16,2 2 7-16,-2 6-7 16,7 2 11-16,1 6 2 0,3 5-7 15,6 1-6-15,-3 4 6 16,4 2 2-16,1 7 2 15,-5-2-11-15,3 0 2 16,-6-15-1-16,1-10 0 16,-1-10-1-16,0-10-1 15,-2-4 0-15,-1 1 1 16,1-3 1-16,1 0 8 16,1 4-1-16,3 0 1 15,1 6 19-15,5-2-8 16,-2 2-14-16,5-4 3 15,3 0-9-15,5 1 1 16,6-2 14-16,4 2-9 0,4-9 0 16,-4-4-5-16,2-2 5 15,0-2 3-15,7-2-8 16,-1 0 5-16,5-6 2 16,4 2-7-16,11-8 7 15,0-4-7-15,17-4 11 16,1-4-11-16,5-2 7 15,1-2-8-15,1-4 5 16,-5 2-4-16,-1-2 5 16,-5 0-6-16,-6-4 0 15,-6-4-1-15,0-4 1 16,-4-4 1-16,-2-11-1 0,3-2 2 16,-1-12-1-1,-6 1 6-15,-1-2-7 0,-3-2 0 16,-1-2 1-16,-4-3-1 15,2 0 1-15,-1-1-1 16,-6 1 0-16,1 1-1 16,-8 6 1-16,-7 4 0 15,-7 2 1-15,-4 4 5 16,-2 0-6-16,-6-5 0 16,1-3 0-16,-6-6 0 15,1-8-1-15,-1-7-7 16,-2-3 8-16,-3 0 0 15,-6 6-4-15,0 4 4 0,-4 2 6 16,0 4-5-16,-2 6 0 16,-2-5-1-16,-3-7 6 15,-4-6-6-15,2-6 0 16,-4-8 1-16,-1-3 0 16,1-5 0-16,-7 0 0 15,-3-3 0-15,-6 3-1 16,-9 0-1-16,-1-4-5 15,-6-2 5-15,-2 1-11 16,-2 9 1-16,3 16 4 16,-6 16 7-16,-6 5-1 15,-9 16-20-15,-18 8-38 16,-17 14-19-16,-78 28-52 0,-45 65-215 16,-45 55-567-1</inkml:trace>
  <inkml:trace contextRef="#ctx0" brushRef="#br0" timeOffset="103867.07">1812 13359 1713 0,'-2'0'539'16,"0"0"-375"-16,0-4-53 0,-1 8-14 15,3-4-26-15,3 2-36 16,3 4-34-16,6 10 50 16,1 8 8-16,5 4-11 15,1 0-17-15,2 0-13 16,1 2-16-16,-4 2-2 15,0 4-19-15,-3 2-167 16,-3 3-322-16,-8 31-528 16</inkml:trace>
  <inkml:trace contextRef="#ctx0" brushRef="#br0" timeOffset="104367.69">2402 13319 1291 0,'0'-4'735'16,"0"-2"-528"-16,0 0-111 15,0 4-51-15,1-1-24 16,6 2-3-16,-1-3 15 16,3 2-1-16,-1 0 25 0,4 2-3 15,5 2-15-15,0 1 0 16,7 8 13-16,-2 7 1 16,5 6-11-16,-3 8-2 15,-3 10-14-15,-13 8-7 16,-8 8-18-16,-8-1 6 15,-10-2-5-15,-4-9 4 16,2-7 1-16,-1-17-5 16,6-4 11-16,3-14-7 15,8-2 14-15,4-2-2 16,2-2-3-16,9-2 9 16,5-6-11-16,11 0-5 0,6-4-1 15,9 4-6 1,3 0-1-16,-3 3-26 0,-3 4-107 15,1 1-238-15,37-11-495 16</inkml:trace>
  <inkml:trace contextRef="#ctx0" brushRef="#br0" timeOffset="104856.61">3109 13272 1934 0,'0'0'360'16,"0"-1"-173"-16,0 1-68 15,2-5-68-15,5 4-14 16,8-10-22-16,8 4-3 16,10-6-3-16,9 5-7 15,3 3 7-15,4 2-8 16,0 7 0-16,-9 8 1 16,-11 5-1-16,-11 7 0 15,-11 2 16-15,-12 2 4 16,-4 2 7-16,-4-2-7 15,-5-6-4-15,2-6-1 16,8-4 4-16,4-8-11 0,6-4-9 16,6-2-1-16,13 0 0 15,14 0 1-15,23 2 0 16,9 2 0-16,2 4 0 16,-9 8 0-16,-14 2-12 15,-18 2 12-15,-15 4 9 16,-17 4-9-16,-15 12 0 15,-18 11-38-15,-19 9-251 16,-147 100-520-16</inkml:trace>
  <inkml:trace contextRef="#ctx0" brushRef="#br0" timeOffset="109358.43">1845 14022 1288 0,'0'0'812'16,"0"0"-638"-16,5 0-77 15,9 4-1-15,3 0-13 16,10-1-14-16,0-2-9 15,2 2-17-15,-3-7-2 16,-1 0 22-16,4-9-2 16,-2-1-5-16,4-6-10 15,0-5-7-15,-2-6-3 16,-2-1-7-16,-3-2-4 16,-4-6-8-16,-4 0-4 15,-7-4 5-15,-7-2-3 0,-4 2-1 16,-5-11-8-16,-8 3 6 15,-1 0-2-15,-6 0-8 16,4 4 7-16,-3 6-3 16,2 2-6-16,3 6 1 15,-4-1 0-15,6 7-1 16,-1 2 0-16,-1 4 4 16,3 6-4-16,-5-2-1 15,5 0 1-15,-3 2-1 16,-5 0 0-16,0-2 0 15,-4 2 1-15,3 2 0 16,-5 0-5-16,3 6 5 16,0 0 0-16,-3 6-1 0,2 0-7 15,-2 4 7-15,0 0 1 16,1 6-1-16,-7 0 1 16,-4 4-6-16,0 4 5 15,-1 4 0-15,1 6-7 16,1 8-2-16,-3 8 8 15,6 15 1-15,8 2-6 16,12 8 5-16,7 1 1 16,10-8 0-16,5-2-8 15,7-8 8-15,1-4 1 16,4-3 1-16,6-7-1 16,8 0 1-16,5-6 0 15,7-2 0-15,4-2-1 16,-2-6-21-16,3-2-33 15,-8-4-90-15,-1 0-153 0,-1-2-295 16,33 0-642-16</inkml:trace>
  <inkml:trace contextRef="#ctx0" brushRef="#br0" timeOffset="111709.32">2610 14021 1694 0,'0'0'324'16,"0"0"-126"-16,2 0-128 16,0 0 5-16,2 0 2 15,4 1 17-15,0 7-26 16,3-4-35-16,-1 1 31 15,3-1-5-15,-5-3-22 16,4-1-7-16,1 0 2 0,3-1-4 16,1-5 2-1,6-2-6-15,0-9-4 0,2-2 7 16,2-6 0-16,4-7-3 16,1-12 0-16,1-6-11 15,-2-12-1-15,0-10-6 16,-4-4-4-16,-6-7 4 15,-6-1-6-15,-10 4 1 16,-7 0 0-16,-10 7 0 16,-1 3 11-16,-5 8-11 15,-1 0 5-15,-2 8 4 16,1-2-9-16,2 7 8 16,-2 7-8-16,0 2-1 15,-2 6 0-15,-3 4-5 0,-4 6 5 16,-2 4 0-16,0 8 0 15,-7 6-1-15,-7 4-10 16,1 2 2-16,-3 2-3 16,-7 4 11-16,4 2-5 15,-4 8 6-15,1 2-1 16,1 4 1-16,1 6-1 16,4 4-1-16,3 8 2 15,4 6-1-15,1 4 1 16,6 7 0-16,7 9 0 15,-1 2-1-15,11 4-1 16,5 0-5-16,11 1 7 16,11 3 0-16,3 0-1 15,7 4-11-15,2-3 10 16,6-4 1-16,0-6-11 0,2-15-21 16,3-12-9-16,-3-12-6 15,4-8-36-15,-1-6-138 16,1 0-271-16,50-1-634 15</inkml:trace>
  <inkml:trace contextRef="#ctx0" brushRef="#br0" timeOffset="113357.66">3307 14145 1461 0,'0'0'371'15,"0"0"-172"-15,0-4-116 16,0 4 31-16,0 0-3 15,0 0-18-15,3 0-48 16,-3 0 18-16,2-4-15 16,-2 8-14-16,2-8-7 15,0 4-9-15,2 4 2 0,3 0 20 16,7 4-2 0,1 0-13-16,3 0-11 0,5 0-7 15,3-6 1-15,5 0 1 16,5-6-2-16,4-4-1 15,0-8-4-15,1-4 4 16,1-2-5-16,-3-2 5 16,-1-2 3-16,1-6 2 15,-6 0 2-15,3-3 2 16,-5 3-9-16,0-8 5 16,-2-4 5-16,-2-6-7 15,-8-6-8-15,4-8 17 16,-7-3 9-16,-3 4-10 15,-2 0 5-15,-4 3 13 16,-3 8-16-16,1 2-2 0,-3 4-10 16,2 3-1-16,-4 5-4 15,0-2-1-15,-4 2-1 16,-5 2 2-16,-7-4-1 16,-5 4 8-1,-2-2 2-15,-6 4-10 0,-2-2 0 16,0 4 1-16,-3 0-2 15,-7 3-1-15,-3 7 0 16,-4 6 0-16,-8 2-1 16,0 4-4-16,-4 2 6 15,0 6 0-15,2 2-5 16,0 2 5-16,8 6 0 16,4 0-1-16,2 6-1 15,-3 10-5-15,2 8 5 0,-4 14 1 16,2 12-7-16,-4 9 7 15,8 7 1-15,6 2-9 16,5 2 9-16,13 5-2 16,9 3-8-16,10 0 9 15,14 2-7-15,7 1 8 16,9-5-9-16,8-12-4 16,7-8-16-16,4-16-16 15,6-16-9-15,1-7-48 16,2-10-100-16,-2-8-151 15,68-15-235-15</inkml:trace>
  <inkml:trace contextRef="#ctx0" brushRef="#br0" timeOffset="116611.72">3690 13982 1438 0,'-4'0'567'16,"4"2"-567"-16,0 12-550 16</inkml:trace>
  <inkml:trace contextRef="#ctx0" brushRef="#br0" timeOffset="117642.89">3864 15727 1531 0,'-2'-4'308'16,"0"-2"-112"-16,0-8-41 0,0-2-40 15,-1-6-34-15,-2-5-22 16,3 0 23-16,0-9 1 15,-4-1-5-15,1-7-9 16,-3 0-29-16,-2 2 2 16,-3-4-16-16,-1 4 5 15,1-8-10-15,-5-2-7 16,-1-1-13-16,-4-1 0 16,3 4 0-16,-2-2 0 15,6 10 0-15,3 2 1 16,-3 10 4-16,7 2-5 0,-3 6 7 15,6 0-8 1,-3 4 0-16,1 4-6 0,0 4-45 16,-2 3-74-16,-6 6-205 15,-35 15-319-15</inkml:trace>
  <inkml:trace contextRef="#ctx0" brushRef="#br0" timeOffset="118060.53">3466 14650 1743 0,'-5'0'345'0,"5"0"-71"16,-2-4-143-16,0 4-83 15,2 6-41-15,-5 10 1 16,0 8 52-16,-1 6-21 15,-1 2-24-15,3-2-9 16,0-3-6-16,-1-9-9 16,2 0-57-16,1-13-53 15,2-5-46-15,0-5 57 16,2-17-208-16,1-13 31 16,-1-7 96-16,-2 2 27 15,0 0-30-15,0 4 192 16,3 6 102-16,1 6 157 15,3 6-11-15,1 4-58 0,8 12-68 16,6 10 7 0,0 6 21-16,7 12-51 0,0 8-30 15,0 2-32 1,5 2-2-16,-1-6 1 0,0 2-21 16,-6-10-15-16,-2 2-47 15,0-3-121-15,8 29-284 16</inkml:trace>
  <inkml:trace contextRef="#ctx0" brushRef="#br0" timeOffset="118996.39">3782 16252 1690 0,'0'0'209'16,"0"6"-134"-16,0 8-18 0,0 12 18 15,2 14 9-15,-2 1-26 16,0 7-1-16,2-6-25 16,1-4-13-16,4-14 10 15,-3-8-13-15,0-2-10 16,3-10-6-16,-5-8 0 16,2 0 27-16,6-10-27 15,3-8-7-15,7-8-16 16,-1 2-13-16,6-4-13 15,-4 6-16-15,5 0 31 16,-4 12 14-16,3 5 10 16,4 9 4-16,-5 9 4 15,10 1-4-15,-1 6 6 16,0 8 0-16,-1-6 0 0,-1 0 0 16,-4 0 0-16,-3-2 0 15,-4-12 6-15,-6-2 1 16,-3-2 17-16,-2-4 45 15,2-2 2-15,-5-8 34 16,3-4 3-16,-1 2-5 16,-4-2-7-16,0 4-28 15,-4 0-8-15,0 6-24 16,0 8-12-16,0 0-21 16,2 0-3-16,0 4-18 15,1 1 0-15,3 8 16 16,-2 5-29-16,4 0-76 15,-2-4-110-15,-4 2-160 0,-28-2-837 16</inkml:trace>
  <inkml:trace contextRef="#ctx0" brushRef="#br0" timeOffset="119170.39">4288 16156 2240 0,'-3'0'451'0,"3"0"-362"15,0 4-89-15,3 4-138 16,1 6-63-16,5 8-247 16,26 18-550-16</inkml:trace>
  <inkml:trace contextRef="#ctx0" brushRef="#br0" timeOffset="120157.71">4598 16196 2007 0,'-3'-2'469'15,"6"2"-331"-15,-3 0-75 0,0 2-51 16,0 6-4-16,-3 10-7 16,0 8 25-16,-1 10-11 15,4 5-14-15,4-5-1 16,6-4-19-16,5-6-35 16,1 0-29-16,4-12 4 15,4-6 11-15,3-8 14 16,0-4 14-16,2-4 8 15,-2 4 17-15,-9 12 5 16,-1 10 10-16,-4 12 26 16,-12 10-20-16,-6 14 18 15,-10 0-7-15,-10-5-11 16,-8 1 10-16,-7-10 5 0,-1-14 45 16,8-8-1-16,6-8-17 15,8-10-17-15,7-10 4 16,12-12-35-16,9-18-41 15,13-9-41-15,11-9-1 16,12-6 8-16,11-2-43 16,-5-4-34-16,1-2-71 15,-6-5 121-15,-8 5 102 16,-9 10 115-16,-11 10-23 16,-6 10-20-16,-12 12-14 15,-10 6 31-15,1 8 23 16,3 7 7-16,-1 4-38 15,1 5-29-15,1 5-40 0,-4 16-11 16,5 7-1-16,-1 16-1 16,10 0-15-16,1 0-26 15,6-4 25-15,1-2-29 16,-5-8 25-16,-1-7 9 16,-4-5 3-16,6-14 6 15,-7-3 3-15,0-6 10 16,2-9 5-16,7-4-3 15,1-13-10-15,5-1-1 16,-3-4-1-16,1 10-1 16,6 4-17-16,-5 14-3 15,5 12 2-15,0 10 7 16,-1 12 1-16,2 0-11 0,0 6-20 16,-7-6 13-16,1-4 16 15,-7-8 13-15,-3-9 14 16,2-1 14-16,-4-8 19 15,5-5 7-15,2-9-18 16,2-4-24-16,-2-6 7 16,3 2 14-16,-7-2 8 15,-3 6 11-15,-2 4 11 16,-2 10-27-16,0 4-25 16,0 4-11-16,0 8-30 15,2 2 22-15,3 8 8 16,3 8 0-16,6-8-2 15,-1 0 1-15,3-4-14 16,5-2 9-16,0-12 1 0,10-4 4 16,3-6-6-16,4-2-12 15,6-6-65-15,1-4-153 16,62-46-231-16</inkml:trace>
  <inkml:trace contextRef="#ctx0" brushRef="#br0" timeOffset="121242.8">1832 14066 1132 0,'3'3'165'0,"-1"-1"-64"0,2 2 41 16,0 0-17-1,3 0-43-15,-2-3 22 0,2 2 7 16,-5-3-35-16,0 0 7 15,-2 0 20-15,2 0 4 16,-2 0-14-16,0 0 6 16,0 0 0-16,0 0-14 15,0-3-22-15,0 3-19 16,0 0 4-16,2 0-11 16,0 5-10-16,3 7 3 15,2 10 30-15,4 18-12 0,0 22-18 16,-5 16-10-16,-1 23-7 15,4 75 10-15,14 33 1 16,12-17 34-16,-15-82-44 16,-11-65-14-16,-2-16-1 15,-5-7 1-15,6 25 1 16,-5-19-1-16,-1-14 0 16,-4-6 2-16,4-8-1 15,-2 0 11-15,0 0-2 16,0-4-2-16,-2 4-8 15,-1-4-20-15,-1-2-42 16,-5-6-115-16,1-2-372 16,-25-43-563-16</inkml:trace>
  <inkml:trace contextRef="#ctx0" brushRef="#br0" timeOffset="121621.65">1890 15155 497 0,'-2'0'1386'0,"2"0"-1145"16,0 0-125-16,2 0-67 0,3 4-35 15,1 6 26-15,3 7 22 16,0 1-5-16,2 0-9 16,0-6 9-16,1-2-8 15,-6-4 13-15,1-4 40 16,1-4 9-16,4-4 0 16,8-12-17-16,9-8-35 15,4-11-32-15,8-7-17 16,-2-2-10-16,3-2-9 15,-5 8-68-15,-8 6-55 16,-14 18-235-16,-35 26-673 16</inkml:trace>
  <inkml:trace contextRef="#ctx0" brushRef="#br0" timeOffset="122093.28">1275 15954 1741 0,'0'-4'506'0,"0"4"-288"16,0 0-17-16,5 5-96 15,1 12-69-15,5 15 51 16,5 4-35-16,-1 12-22 0,-1-4-22 16,-1 0-5-16,1-2-3 15,-3-6-59-15,1 0-98 16,0-6-164-16,-1-7-204 15,18-10-1054-15</inkml:trace>
  <inkml:trace contextRef="#ctx0" brushRef="#br0" timeOffset="122430.84">1581 16134 1648 0,'-6'16'291'0,"10"2"-111"16,-4 18-69-16,6 0-40 15,5 0-23-15,9-6-26 16,0-6-10-16,7-6 5 16,-1-5-5-16,3-9-2 15,-2-4 56-15,-6-13 20 16,-2 4 11-16,-3-9 7 15,-7-1-34-15,2-3 5 16,-8 4-4-16,-3-8-19 16,-10 4-10-16,-1 0-33 15,-3 2 6-15,-1 4-15 0,-3 6-12 16,3 6-40-16,-5 0-86 16,2 12-219-16,-21 6-361 15</inkml:trace>
  <inkml:trace contextRef="#ctx0" brushRef="#br0" timeOffset="122907.02">1917 16076 2011 0,'0'12'462'15,"2"10"-246"-15,5 6-113 16,4 8-53-16,3-2-28 0,1-10-8 16,1-2-13-16,-1-6 0 15,-1-6 1-15,-6-6 5 16,-1-4 2-16,2-4 3 16,-2-4 11-16,2-10 2 15,-3-4 8-15,1-2 2 16,-3 2-16-16,-1 8-7 15,-3 2-11-15,0 8-1 16,7 2-14-16,1 4-10 16,8 2-3-16,6-4 8 15,2 4 4-15,6-4 6 16,-1-4 8-16,-5-2 1 16,-4-2 7-16,-6-2 4 0,-4 2 26 15,-3-8-2 1,0 2-4-16,-5 0 4 0,-4 0-10 15,-7-2-14-15,0 2-11 16,-2 4-12-16,-5-7-50 16,1 8-82-16,-1 0-172 15,5 8-279-15,-1 1-378 16</inkml:trace>
  <inkml:trace contextRef="#ctx0" brushRef="#br0" timeOffset="123370.44">2323 16092 1423 0,'2'0'358'16,"-2"-4"-91"-16,6 4-51 16,1-10-22-16,2-2-53 15,2-2-27-15,3-8-38 16,1 0-31-16,-2-6-24 16,3 3 3-16,-9 6 3 15,-3 2-1-15,-2 11-5 16,-2 6-21-16,-2 0-2 15,-2 10-13-15,-1 4 5 16,3 12-22-16,2 1-44 16,7 1-55-16,6-6-10 15,7-4-1-15,0-6 41 16,-2-12 70-16,-2 0 31 16,-3-8 4-16,-2-6 20 15,0 0 24-15,-2-4 11 0,-3 6 8 16,2 2 7-1,-2 6-41-15,5 4-26 0,-1 4-7 16,3 10 0-16,-3 0 0 16,4 2 0-16,-5 0 1 15,-5-8-1-15,-2-4 12 16,-2-4 44-16,-2-4 73 16,2-6-14-16,-2-8-56 15,4-4-28-15,-2-14-11 16,2 5-20-16,3-1-3 15,-2-4-89-15,-3 10-229 16,-23-4-640-16</inkml:trace>
  <inkml:trace contextRef="#ctx0" brushRef="#br0" timeOffset="124107.89">1467 16838 1517 0,'4'-12'450'0,"0"6"-208"15,10-16-40-15,-1 4 14 16,3 6-54 0,6 6-46-16,1 2-38 0,8 0-2 15,11 4-22-15,9 0-12 16,9 0-13-16,5-10-17 16,9-7-4-16,6-5-7 15,9-6 6-15,4-8-7 16,8 0 0-16,2-8 1 15,3-4 0-15,-4-2-1 16,-1-2 0-16,-1-7 0 16,-10 0-15-16,-11-4 9 15,-13-7-21-15,-20 2-6 0,-13-2 6 16,-8-7-5-16,-14-3 17 16,-7-2 15-16,-10 4 0 15,-12 6 1-15,-15 1 8 16,-8 11 15-16,-7 6-3 15,-8 10 2-15,-9 10-11 16,-9 6-6-16,-8 2-6 16,-7 2 1-16,-4 4-1 15,-7 6-6-15,-3 6-14 16,-8 10 4-16,-66 22-17 16,-12 24 3-16,-2 24 10 15,68-22 13-15,65-16-2 16,4 2 9-16,-1 0 0 0,-45 39 1 15,8 7 0-15,12 6 8 16,15 6-1-16,17 5-8 16,21-1-1-16,13 4-7 15,23-8-23-15,9-3-28 16,15-7 22-16,5-12-13 16,7-16-34-16,6-16-7 15,2-20 11-15,9-12 4 16,2-22-16-16,-1-4-83 15,5-8-101-15,97-68-365 16</inkml:trace>
  <inkml:trace contextRef="#ctx0" brushRef="#br0" timeOffset="126045.63">4798 13339 1193 0,'0'-2'462'0,"0"2"-262"0,0-3-34 16,0 3-46-16,2-3-40 15,0 3-19-15,0 3-1 16,2 2 15-16,4 3 32 15,5 10 8-15,-6 8-20 16,4 10-34-16,-4 10-32 16,-1 10-22-16,3 4-7 15,-2 1-75-15,2-3-151 16,-3-8-79-16,6-8-187 16,15 8-330-16</inkml:trace>
  <inkml:trace contextRef="#ctx0" brushRef="#br0" timeOffset="126516.43">4889 13312 1724 0,'0'-11'297'0,"2"1"-71"15,6-10-118-15,9 0-31 16,10-1-19-16,8 3-4 15,13 9 0-15,10 4-10 16,-4 11-10-16,5 15-1 16,-6 5-11-16,-11 12-21 15,-15 0-2-15,-7 2-8 0,-15 0-7 16,-10-6-4-16,-8-2 10 16,-7-2 10-16,-7-6 3 15,5-8-3-15,-3-2 0 16,12-6 0-16,3-4 1 15,8-4-1-15,4 4-26 16,6-4-25-16,5 2 34 16,3 2 17-16,5 4 0 15,0 9 0-15,4 6 6 16,-8 5 9-16,-1 3 12 16,-7 1-2-16,-12-4 4 15,-5 2-5-15,-13 0 21 16,-8 2-27-16,-6-6-6 15,-5-6-11-15,-4-6 0 16,3-8-1-16,4-10-31 0,3-2-41 16,14-12-88-16,9-10-172 15,33-94-937-15</inkml:trace>
  <inkml:trace contextRef="#ctx0" brushRef="#br0" timeOffset="127318.63">5469 13236 2056 0,'0'0'378'16,"2"7"-246"-16,4 4-48 0,3 14 38 15,9 12-22-15,-2 12-20 16,1 3-38-16,4 6-20 15,-2 4-16-15,8 1-6 16,0-5 0-16,-5-7-7 16,3-4-8-16,-8-13-23 15,-3-16 1-15,-3-2-7 16,-4-16 19-16,2-6 2 16,2-12 13-16,9-10-22 15,-5-14-37-15,6-8 21 16,-4-4-27-16,-1-3 17 15,2 5 17-15,-5 14 41 0,-6 14 2 16,-3 12 44-16,-4 10-26 16,2 10-19-16,3 14 22 15,0 12 28-15,1 7-21 16,3 2-16-16,2-3-13 16,5-7 0-16,2-5 10 15,6-9-11-15,-2-6 15 16,3-8-1-16,-2-5 11 15,0-7-7-15,2-9-3 16,2-8-7-16,-2-6-2 16,-7-6 3-16,-5 1-9 15,-4 5 6-15,-5 8-5 16,-4 8 11-16,-2 10-12 0,2 8-8 16,0 12-21-16,2 6 29 15,7 6-12-15,2 4 11 16,10-3-14-16,-2-5-15 15,6-6 9-15,-3-6 13 16,3-10 8-16,-3-4 6 16,2-6 0-16,-5-6 5 15,0-7-5-15,-5-3 3 16,-6-3-2-16,3-4 4 16,-9 1 22-16,-4 4-9 15,-6 4 4-15,-3 6-8 16,1 8-20-16,-3 8-1 15,-3 8 1-15,3 10 1 0,0 6 14 16,5 5-6 0,14 4 6-16,7-1-7 0,8-2-8 15,4 1-6-15,8-9-10 16,-2-11-13-16,4 0-64 16,-1-7-124-16,-1-6-242 15,13-20-1058-15</inkml:trace>
  <inkml:trace contextRef="#ctx0" brushRef="#br0" timeOffset="128470.05">5018 14319 1760 0,'0'0'510'16,"0"-2"-390"-16,2 4 18 15,4 8-65-15,0 16 46 16,7 9-32-16,1 11-29 16,-3 2-11-16,3 2-17 15,-8-8-11-15,1-2-8 16,-1-2-11-16,-4-8 0 0,0-6-36 16,-2-6-24-1,0-12-41-15,0-4-16 0,0-4 44 16,-2-8 32-16,0-10-137 15,0-8 46-15,6-8 61 16,7-2 43-16,9 2 19 16,1 2 8-16,6-1 1 15,2 8 6-15,-4 0 9 16,2 1 8-16,-4 6 20 16,-1-2 25-16,-9-1 10 15,-1 5 6-15,-8 1 22 16,-1-1 17-16,-3 4 3 15,-5 2-28-15,3 2-19 0,-3 6-13 16,3-2 6 0,2 4-21-16,0 2-22 0,0 2-29 15,2 8 0-15,3 16 0 16,-5 10 15-16,2 14-3 16,5 3-4-16,-1-2-8 15,1 0-26-15,-1-1-60 16,2-4-122-16,-6-2-382 15,9 28-583-15</inkml:trace>
  <inkml:trace contextRef="#ctx0" brushRef="#br0" timeOffset="128714.79">5722 14534 2163 0,'0'6'312'15,"0"6"-212"-15,7 14-2 16,2 6-58-16,4 4-40 16,3-2-45-16,-5-6-109 15,0-6-131-15,5 0-226 16</inkml:trace>
  <inkml:trace contextRef="#ctx0" brushRef="#br0" timeOffset="128909.79">5608 14350 1801 0,'0'1'537'16,"0"3"-421"-16,-2 5-80 16,2 6-24-16,0 6-12 15,4 2-189-15,4 2-179 16,19 11-990-16</inkml:trace>
  <inkml:trace contextRef="#ctx0" brushRef="#br0" timeOffset="129829.66">5977 14408 1890 0,'0'0'509'0,"-3"0"-326"16,3 0-73-16,0 0-77 15,0 0-5-15,0 1-1 16,0-1-4-16,0 0-11 16,0 0-11-16,3 0 0 15,-3 5-1-15,-3-4 0 0,-1 6 2 16,-5 3-2 0,0-1 8-16,0 0-7 0,-4 3 1 15,-1-2-1-15,3 2 0 16,-4 2 0-16,-1 8-1 15,3 10 0-15,-1 0 0 16,10-2-1-16,6 2-17 16,9-10-15-16,9-8-21 15,7-2-1-15,2-10 8 16,-2-4 14-16,2-12-15 16,-4-2-9-16,-8-2 23 15,-1-2 23-15,-5-4 11 16,-5 2 12-16,1-2 18 15,-2 4 12-15,-3 10 3 16,-2 2-15-16,2 8-30 0,5 16-7 16,-1 12 7-16,8 24 48 15,-5 18-12-15,-3 25-19 16,-2 71-7-16,2-108 40 16,-6 48 26-16,-6-11-64 15,-6-29-6-15,-17-16-5 16,-5-14 7-16,3-18-7 15,0-14 5-15,4-20-6 16,9-22-50-16,9-18-13 16,11-18-36-16,14-9-37 15,9-7-41-15,3-8-59 16,26-64-88-16,-3-15-161 0,-2 12-488 16,-22 78 973-1,-16 52 597-15,-4 9 22 0,-3 6-338 16,5-20-46-16,-7 22-61 15,-4 8-19-15,0 8-58 16,0 4-55-16,-1 10-41 16,6 10 36-16,1 10-13 15,10 16 2-15,1 0-8 16,10 4 13-16,1-1-11 16,3-4-14-16,-2-6-5 15,-5-11 0-15,-2-8 0 16,-9-8-1-16,-1-10 0 15,-6-6 7-15,5-10 16 16,1-6-11-16,4-10-3 0,-1-2 1 16,3-2-10-16,-3 3 1 15,-1 10 1-15,1 2-2 16,-3 16-15-16,3 5-6 16,0 11 9-16,7 7 0 15,-3 5-75-15,6 3-164 16,20 42-251-16</inkml:trace>
  <inkml:trace contextRef="#ctx0" brushRef="#br0" timeOffset="130559.65">6796 14390 1570 0,'5'-3'310'0,"3"2"-134"16,8-8-29-16,5-3-38 16,-2-6-44-16,-3-2-22 15,-1-2-14-15,1-2-7 16,-9 0-16-16,-3-2 8 15,-4 6-13-15,-6 8 8 16,-8 6 0-16,-8 8-9 16,-5 10-12-16,-4 16 6 15,2 12 0-15,4 8 0 16,13 2-3-16,9-4-18 16,14-3-40-16,10-11-20 15,0-4 4-15,6-10 35 0,-2-6 31 16,-3-10 17-16,3-10 13 15,-3-4 5-15,2-6 6 16,-1-8 3-16,-1-2 18 16,-4-2 8-16,4-7-10 15,-4 3-10-15,4 0 8 16,-4 8-11-16,-1 12-8 16,-3 10-22-16,-5 18-14 15,-3 6 14-15,4 10 1 16,-3 9-1-16,-5-6 1 15,-2-2 0-15,0-9 5 16,-2-10 0-16,2-8 40 16,-3-4 104-16,-1-11 18 15,4-7-84-15,0-5-40 0,4-16-14 16,3 3-18-16,4-4-12 16,0-2-67-16,7 2-107 15,38-68-383-15</inkml:trace>
  <inkml:trace contextRef="#ctx0" brushRef="#br0" timeOffset="131445.51">5758 15272 1377 0,'-5'-2'383'0,"5"2"-158"16,-4-2-26-1,4 4-38-15,-4 4-53 0,-3 16-23 16,-2 8 40-16,0 16-26 16,-2 10-35-16,11-6-20 15,2-1-17-15,9-3-18 16,0-6-9-16,5-10 0 16,2-10 0-16,2-6-6 15,2-10-6-15,1-6-9 16,1-6-1-16,-4-10-1 15,3-4 5-15,-8-4 8 16,-1-2 10-16,-8-4 0 16,-4 5 0-16,-2 11 1 15,-2 6-1-15,2 10 1 16,0 4-1-16,2 6-27 0,8 11 26 16,3 7-5-1,11-1-5-15,10 0-41 0,6-9-32 16,7-9 27-16,1-2 25 15,0-14 18-15,-4 2 14 16,-9-8 10-16,-10-2 16 16,-5-3 17-16,-7-3 25 15,-6-2-1-15,-7-4-28 16,-5-1-29-16,-10 2-10 16,-7-4-30-16,-5-2-99 15,-2 6-105-15,2 4-142 16,-17-6-484-16</inkml:trace>
  <inkml:trace contextRef="#ctx0" brushRef="#br0" timeOffset="132098.45">6491 15482 1734 0,'4'-6'336'0,"0"-2"-147"15,11-6-81-15,1-4-37 16,5-8-17-16,0-2-32 16,-2-2-1-16,-1 2 15 15,-9-2 3-15,-5 12-10 0,-6 0 8 16,-2 12-4 0,-7 6-33-16,-5 10-7 0,1 8-6 15,-6 10 7-15,8 8 5 16,6 2 0-16,4-6-8 15,11-6 0-15,5-2 8 16,3-6-10-16,2-10 11 16,4-4 5-16,-3-4-3 15,8-8 13-15,-4-6 21 16,4 0-8-16,-5-8-7 16,2 0-7-16,-4-4-4 15,1 4 1-15,-10 2-4 16,-5 6 1-16,-4 10-4 15,-2 4-4-15,0 4-16 16,0 8-10-16,8 4 26 0,-2 6-6 16,5 4-5-16,5-2-17 15,4-6-20-15,-2-4 12 16,4-6 21-16,-2-8 4 16,0-6 11-16,-2-2 6 15,0-8-5-15,-2-2 5 16,-6-4 2-16,2-2-1 15,-3-8 8-15,-3 6 15 16,-1-2-7-16,-3 6-14 16,-2 10 3-16,0 4-6 15,2 8-6-15,-2 8-25 16,7 2 8-16,2 10 16 0,4 8-5 16,3-2 6-1,-3-2-1-15,0-2 0 0,-1-2-29 16,-6-10-57-16,-4-6-120 15,-4-2-151-15,-20-26-629 16</inkml:trace>
  <inkml:trace contextRef="#ctx0" brushRef="#br0" timeOffset="132268.54">6930 14949 1745 0,'-5'-4'654'15,"3"4"-424"-15,-2-4-107 16,2 12-102-16,0 2-21 16,6 10-159-16,7 0-215 0,59 34-399 15</inkml:trace>
  <inkml:trace contextRef="#ctx0" brushRef="#br0" timeOffset="132867.15">7351 15105 1846 0,'2'20'466'15,"5"9"-196"-15,11 39-90 16,20 16-5-16,44 90-29 0,41 19-104 16,-10-25-18-1,-91-122-15-15,-10-14-9 16,-12-1-17-16,0 27-41 0,-27-14 20 15,-8-20 20-15,-15-12 5 16,-3-16 5-16,-4-22 1 16,1-16-4-16,4-15 11 15,9-11 9-15,11-8 7 16,16-16-16-16,11-70 0 16,35-39-28-16,24 10-7 15,-33 137 20-15,4 6 2 16,-3 8 2-16,16-38 11 0,-5 18 9 15,-6 22 2 1,-12 12 1-16,-5 16-3 0,-10 7-2 16,0 10-5-1,-6 13 4-15,2 16 31 0,4 12-11 16,7 14-25-16,9-10 5 16,4-2-4-16,2-8-1 15,-4-8 0-15,2-10-1 16,-5-7 0-16,-1-12 0 15,3-5 0-15,2-5 0 16,5-13 9-16,2-9-3 16,3-5-5-16,2-4-1 15,-4 0 1-15,2 6 0 16,-6 8 0-16,-6 8-1 16,-1 14-1-16,3 4 0 0,-4 12 0 15,3 6-1 1,-3 2 1-16,-1 4-11 0,1 0-69 15,-6-2-123-15,-2-4-342 16,2 5-640-16</inkml:trace>
  <inkml:trace contextRef="#ctx0" brushRef="#br0" timeOffset="133155.34">8213 14544 1764 0,'-4'8'682'16,"2"4"-466"-16,2 22-31 15,2 10-98-15,7 12-33 16,2 0-15-16,-2 1-21 16,4-3-18-16,3-8-2 15,-5-2-73-15,-7-6-133 16,-6-10-335-16,-38-2-1210 16</inkml:trace>
  <inkml:trace contextRef="#ctx0" brushRef="#br0" timeOffset="133353.5">8151 14718 2114 0,'4'0'483'0,"7"0"-311"15,12 0-47-15,8 2-65 16,-4 0-60-16,-5 2-5 15,-4 0-203-15,8-4-426 16</inkml:trace>
  <inkml:trace contextRef="#ctx0" brushRef="#br0" timeOffset="134718.67">5764 16142 1697 0,'0'0'534'0,"3"-4"-288"15,8 2-106-15,12 2-49 16,10 0-7-16,13 6-1 16,15-2-14-16,3 4-24 15,12-2-17-15,11 2 1 16,16-4-19-16,5-4 1 16,80-8-10-16,14-10 0 15,21 0-1-15,-69 4 2 16,-3 6-1-16,-8 4 0 15,2-10-1-15,1-4-12 16,4-8-2-16,-13-5 5 16,-2-2-1-16,-14-20-8 15,-68 21-26-15,-4 2-31 0,2-10 29 16,45-36-11 0,-5-12 30-16,-6-12 26 0,31-61 0 15,-22-13 1-15,-19 3 6 16,-35 57 18-16,-28 62 11 15,-4 0 5-15,-3-1 7 16,9-53-7-16,-12-2-8 16,-16-71-13-16,-11-25 29 15,-30 7-30-15,6 53-18 16,-5-33 0-16,-8 17-30 16,-13 26 3-16,37 82 12 15,-7 1 14-15,-2 5 1 16,-56-46 0-16,-79-38 0 0,-61 4 0 15,-55 11 0 1,79 35-2-16,5 6 1 0,-13 8 1 16,6 9 0-16,11 17-1 15,6 8 0-15,-8 21 0 16,1 6 1-16,-12 19 0 16,-5 18 0-16,6 10 0 15,13 2 11-15,23 1-10 16,24 1-1-16,19-2 0 15,16 14 0-15,76-30 6 16,2 10 4-16,3 5-2 16,-44 48-7-16,-24 76 15 15,34 44-15-15,38 39 5 16,46-53-5-16,10-3 1 16,12 1-1-16,13 7 0 0,7-7-1 15,21-7-2-15,7-19 2 16,10-23 3-16,12-18-3 15,0-5-1-15,-48-69 1 16,4-4 1-16,4-2 5 16,50 34-5-16,8-7 5 15,-2-21 1-15,1-20-5 16,1-6 4-16,-2-10-6 16,-1-6-1-16,5-2-5 15,62 4-52-15,7-4-55 16,-125-2-98-16,-5 4-279 15,190 32-321-15</inkml:trace>
  <inkml:trace contextRef="#ctx0" brushRef="#br0" timeOffset="134939.09">7000 16088 2522 0,'-6'-4'478'0,"4"0"-319"15,-4 0-68-15,1 2-65 16,5-2-26-16,5 4-59 16,-3 4-100-16,4 0-394 15,21-12-796-15</inkml:trace>
  <inkml:trace contextRef="#ctx0" brushRef="#br0" timeOffset="135091.75">7231 16128 253 0,'-13'-4'0'0</inkml:trace>
  <inkml:trace contextRef="#ctx0" brushRef="#br0" timeOffset="135279.22">7309 16124 1734 0,'-7'0'200'0,"2"0"-200"15,-10 4-455-15</inkml:trace>
  <inkml:trace contextRef="#ctx0" brushRef="#br0" timeOffset="135444.06">7382 16102 1557 0,'-2'0'168'15,"2"4"-168"-15,2 4-604 16</inkml:trace>
  <inkml:trace contextRef="#ctx0" brushRef="#br0" timeOffset="135672.45">7445 16146 1496 0,'0'0'312'0,"0"0"-135"16,0 0-79-16,0 0-28 15,0-4-17-15,0 4-28 16,2 0-17-16,-2 0-8 16,0 0-34-16,0 0-32 15,0 0-30-15,0 0-9 16,0 0-38-16,0 0-38 16,0 0-56-16,0 0-273 0</inkml:trace>
  <inkml:trace contextRef="#ctx0" brushRef="#br0" timeOffset="143251.24">16248 6320 1934 0,'-14'8'225'0,"-1"5"-165"16,-12 9-5-16,7 6 10 15,2 3-16-15,14 4-10 16,6-1-15-16,11 2 3 15,14-4-10-15,11-4-5 16,11-6 1-16,5-8 14 16,6-8-3-16,-5-8 21 15,-3-8-4-15,-7-4 4 16,-6-6 18-16,-10-4-5 16,-9-2-2-16,-4-2-14 15,-12 2 0-15,-6-6-3 16,-9 2-32-16,-7 2 2 0,-4-1-8 15,-5 7-2-15,-1 6-31 16,5 6-83-16,5 4-160 16,18 10-264-16</inkml:trace>
  <inkml:trace contextRef="#ctx0" brushRef="#br0" timeOffset="143478.5">16930 6222 2208 0,'0'0'299'16,"0"2"-188"0,4 10 28-16,-2 10 25 0,3 12-53 15,2 4-50-15,1 4-17 16,1 0-43-16,7 1-1 15,-5-3-43-15,-2 0-172 16,-4 44-488-16</inkml:trace>
  <inkml:trace contextRef="#ctx0" brushRef="#br0" timeOffset="149733.75">14470 9497 1519 0,'0'0'488'0,"0"0"-378"0,0 2-35 16,2 6 10-16,4 2 28 15,4 4-14-15,7-1 13 16,10 4-31-16,8-3-30 15,8-6-19-15,-1-6 5 16,8-4-16-16,-4-4-9 16,-1-4-3-16,-3-2 0 15,-6-4-3-15,-12 3 0 16,-3-2 0-16,-13-2-5 16,-5 4 5-16,-10-7-6 0,-5-1-6 15,-7 2 6-15,-6 4-8 16,-10-1 8-16,-8 8 2 15,-1 4-2-15,-4 8 1 16,6 4 10-16,3 5-2 16,5 5 0-16,10 5 0 15,13 8-8-15,8 2 9 16,12 8 1-16,16-7-11 16,13-2 2-16,6-6 7 15,7-8-9-15,1-4 0 16,-2-10-7-16,6-2-14 15,-4-6-45-15,0 0-128 16,-4-4-263-16,62-16-257 16</inkml:trace>
  <inkml:trace contextRef="#ctx0" brushRef="#br0" timeOffset="151236.56">15452 9314 1832 0,'-15'4'363'0,"1"4"-252"16,-17 12-40-16,0 10-13 16,2 8-23-16,0 5-13 15,14-7-11-15,5 0-1 0,15-6-10 16,6-6-14-16,8-4-7 15,2-8-13-15,2-4 10 16,1-10 16-16,1-8 4 16,1-4 4-16,-1-10 13 15,-5-6-12-15,-3-2 41 16,-3 2 3-16,-7-2 42 16,-3 8-4-16,-2 12-7 15,-2 2-10-15,0 10-51 16,-2 10-15-16,-2 13 0 15,-3 16 0-15,3 21 8 16,2 8-8-16,6 2 0 16,0-1-1-16,5-5 0 15,3-5-5-15,1-12-3 0,-2-13 8 16,0-10 1-16,2-8-1 16,-4-8 2-16,0-8-1 15,2-4 15-15,5-12-7 16,-1-8-1-16,6-8-5 15,1-10 13-15,-2-6-14 16,0-6 7-16,-4-9-8 16,4-1 0-16,-10 0-6 15,2 6 5-15,-1 4-6 16,-7 15 7-16,-2 7 0 16,-2 14 0-16,-2 8 0 15,0 8-6-15,-4 14-23 16,1 9 29-16,1 15 0 0,2 8 0 15,6-1 2-15,9-2-2 16,3-5 0 0,4-10-11-16,2-10 3 0,3-8 4 15,-6-8 4-15,6-8 18 16,-5-8-9-16,3-4-8 16,-4-10 11-16,6-6-6 15,-5-2 7-15,-1-6-7 16,-2 0-5-16,-8 3-1 15,-5 13 1-15,-3 8-1 16,-1 12 0-16,0 8-8 16,-1 14-16-16,1 10 22 15,-2 10 1-15,4 9 1 16,10-6 0-16,3-1-14 0,7-7 1 16,7-7-1-1,5-6 5-15,1-10 9 0,4-6 0 16,7-6 8-16,0-8-7 15,0-4-1-15,-5-4 0 16,-3-2 0-16,-5-6 0 16,-4-1 0-16,-4 1-12 15,-4-4-15-15,-1 8-30 16,-7 2 0-16,5 8-3 16,-5 4 1-16,-2 2 7 15,3 4 8-15,-1 0 25 16,-4 2 13-16,-2-4 6 0,-1 2 8 15,-4-2 17-15,3-2 2 16,-5 2 14-16,-2 0 11 16,-3 0-1-16,-3 2-21 15,-4 4 6-15,-8 6-36 16,0 10 5-16,-7 12-5 16,5 8 1-16,2 6 0 15,9 2-1-15,8-6 0 16,6-1-19-16,4-7-13 15,2-8 13-15,6-9 17 16,-1-2 2-16,3-9 0 16,5-10 0-16,-1-4 0 15,1-7-1-15,-2-5 0 0,0-6 1 16,-5 2 10 0,-1 4 11-16,-9 6-7 0,-5 10-14 15,0 10-2-15,-7 8-17 16,-2 10 4-16,2 6 15 15,3 6-40-15,4 1-8 16,6-7-15-16,10-2 9 16,1-4 39-16,6-10 10 15,0-2 5-15,1-12 1 16,1-5 0-16,-1-10-1 16,-2-5 10-16,3-7-1 15,-8-5-3-15,-1-4 18 16,-5-2 15-16,-2-4-4 15,-4-4 1-15,-3-6-24 16,-2-2 1-16,0 3 17 0,-2 9 47 16,2 14-11-16,-2 18 15 15,4 8-39-15,-2 14-42 16,2 14-5-16,0 16 5 16,5 16 9-16,-1 12 3 15,2 3-6-15,0-5-6 16,1-2-9-16,2-8-41 15,-4-5-139-15,0-11-190 16,8 10-446-16</inkml:trace>
  <inkml:trace contextRef="#ctx0" brushRef="#br0" timeOffset="152435.53">18041 9118 1844 0,'0'0'332'0,"2"0"-241"0,3 0-26 16,4 8 34 0,4-1-15-16,8 11-14 0,-1 9 8 15,-3 5-9-15,-3 6-37 16,-5-2-25-16,-5 2 4 16,-2-6-5-16,-2-8 1 15,0-3-7-15,-2-10 0 16,0-4 0-16,2-7 1 15,-2-7 26-15,0-9-11 16,4-8-15-16,0-10-2 16,9-8 1-16,3-4 0 15,1-2-1-15,10 2-6 16,-1 6-11-16,0 12 7 0,-1 11 5 16,-7 13-4-16,-1 14-1 15,1 15 11-15,-1 8 14 16,-1 14-14-16,-1-1 11 15,-2 0-11-15,0-12 0 16,0-4 0-16,-2-14 0 16,-2-5 0-16,0-7 0 15,1-8 10-15,11-11-10 16,-1-5-3-16,8-8 2 16,-2-4-5-16,1-6 0 15,0 0-1-15,1-6-20 16,1 2-53-16,-3 4 34 0,1 9 22 15,-10 15 12-15,-5 8-2 16,-2 19-2-16,-3 6 16 16,1 12 1-16,4 2 7 15,-4 2-8-15,7-3 0 16,1-8 0-16,-1-4-1 16,7-6 1-16,-3-10 0 15,8-4 7-15,0-8 1 16,4-4 4-16,0-8 10 15,-4-2 11-15,-1-2 8 16,-6-4 2-16,-2-1-16 16,-8 6-12-16,-3 5-4 15,-7 8-11-15,-1 6-6 0,-3 11-21 16,-6 9 15-16,1 7 11 16,5 7-56-16,8-2-14 15,9-4 10-15,9-4 10 16,2-4 15-16,7-4 18 15,2-8 18-15,-4-4 6 16,0-6 31-16,-7-2 25 16,-5-2 32-16,-5-4-1 15,-6 0-27-15,-6-4-21 16,-5-2-30-16,-6-1-15 16,-6 3-54-16,4-4-117 15,2 0-161-15,8-36-650 16</inkml:trace>
  <inkml:trace contextRef="#ctx0" brushRef="#br0" timeOffset="153157.69">19396 8931 1986 0,'-22'10'339'16,"8"2"-193"-16,-15 12-31 15,11 2-43-15,10-1-39 0,8-3-22 16,4-3-10 0,10-2 0-16,6-3 11 0,11-8-10 15,5-8-2-15,4-9-17 16,-3-3 15-16,-1-9 2 16,-5-8 8-16,-4-6 5 15,0-8 13-15,-7-5-2 16,0-4-9-16,-9-9-8 15,-6 0-6-15,-3 3 19 16,-7 9 35-16,-1 17 11 16,2 20-28-16,-2 10-38 15,-2 20-6-15,-3 20-5 16,-5 19 11-16,3 14-1 16,3 6-5-16,10 1 4 15,8-6-11-15,5-2-40 16,7-5 11-16,4-11 24 15,1-10 9-15,1-12-15 0,3-16 24 16,0-10 9-16,5-14-3 16,1-6 4-16,0-10-1 15,2-9 6-15,-11 2-7 16,-3-7-1-16,-15 1-6 16,-10 10-1-16,-4 2-19 15,-5 11-2-15,-5 8 12 16,5 12-8-16,0 10-2 15,-3 8 8-15,10 7-16 16,4-4-18-16,7 1-4 16,6-1 2-16,0-7 13 15,10-8 23-15,0 0 11 16,2-10 8-16,0-6 10 0,0-2 16 16,0-2 22-16,1-8-8 15,-2 0 9-15,1-7-9 16,-3 1-15-16,-3 1 1 15,-4 0-10-15,-7 9-6 16,0 0-1-16,-4 8-11 16,-2 2-6-16,-2 0-2 15,0 4-29-15,0 0-37 16,0-2-164-16,5-8-440 16</inkml:trace>
  <inkml:trace contextRef="#ctx0" brushRef="#br0" timeOffset="154599.16">14679 10720 1904 0,'0'0'376'0,"0"0"-184"16,2 0-64-16,1 0-43 15,-1 6-40-15,6 8 18 16,2 4-7-16,1 14-8 15,1-4-21-15,3 0-17 16,-5-4 2-16,4-6-6 16,-1-7-5-16,-1-4 6 15,3-7-1-15,6-10 12 16,3-8-4-16,7-8-14 16,5-6 9-16,2-6-9 15,-1 0 0-15,3-2 0 0,-1 8 0 16,-12 6 0-16,-8 12-1 15,-9 8-10-15,-8 8 2 16,0 7-3-16,0 9 12 16,2 9 0-16,-1 3 11 15,-1-2-10-15,0-10-1 16,0-4 1-16,-2-10-1 16,2-2 1-16,-2-2 10 15,2-2 2-15,6-6 13 16,3-10-17-16,1-6-9 15,9-6 7-15,4-4-7 16,1 1-1-16,3 1-8 16,-3 10-2-16,-1 4 1 0,-5 12 8 15,3 10-8-15,-6 6 9 16,6 11-5-16,-1 1 6 16,-2 2-1-16,-2-2 2 15,-5-7-1-15,-1-4 0 16,-8-7 0-16,0-2 1 15,1-6 10-15,-1-2-10 16,2-8 11-16,8-2-12 16,-1-4 6-16,3-2-5 15,4 1-1-15,-2 3-2 16,2 10-4-16,-2 6 0 16,2 7-3-16,1 10 3 0,3 10 6 15,-4 4-15-15,0 10-84 16,-9-5-123-1,-7 0-247-15,-48 34-306 0</inkml:trace>
  <inkml:trace contextRef="#ctx0" brushRef="#br0" timeOffset="154805.76">14817 10435 2053 0,'0'-8'609'0,"3"4"-453"15,6-8-126-15,6 10-20 0,16 0-10 16,10 8-15 0,9 4-103-16,14 8-209 0,113 22-359 15</inkml:trace>
  <inkml:trace contextRef="#ctx0" brushRef="#br0" timeOffset="155283.42">15840 10481 2173 0,'5'16'278'15,"1"6"-136"-15,7 19-35 0,8 13-38 16,-3 6-35-16,2 0 1 16,0 4-17-16,-2-4-17 15,-3-4 7-15,1-8-7 16,-3-11-2-16,-7-10-10 16,0-12-30-16,-5-7 4 15,-2-8 26-15,-7-6 10 16,-3-7-5-16,-5-10 4 15,1-13 2-15,-5-10 0 16,5-11 9-16,1-11-9 16,5-8 0-16,5-8-1 15,8 5 0-15,13 9 1 0,10 16 0 16,7 14-1 0,6 16-14-16,-2 12 14 0,-2 10 1 15,-3 10 1 1,-4 10 8-16,-2 4 9 0,-2 6 3 15,-10 0 8-15,-4-2-14 16,-6-4-2-16,-10-2 4 16,-5 0-16-16,-6-6-1 15,-7 3-4-15,-4-2-137 16,10-7-372-16,9-23-1260 16</inkml:trace>
  <inkml:trace contextRef="#ctx0" brushRef="#br0" timeOffset="156686.26">20381 8325 1925 0,'0'0'331'16,"0"0"-179"-16,0-1 70 16,-2 1-90-16,2 0-68 15,0 0-23-15,0 1-20 16,0 12-20-16,0 14 35 15,0 20 34-15,-3 19-28 16,6 10-22-16,-1 6-10 0,7-1-4 16,0-11-6-16,4-12 0 15,1-14-1-15,-3-10-6 16,4-12-26-16,-6-8-25 16,4-14 1-16,8-10 30 15,1-8-12-15,6-10 9 16,2-6 22-16,-4-4 8 15,-1-4 0-15,-5-7 15 16,-2-6-2-16,-7 2 2 16,-4 9 9-16,-3 14 24 15,-4 14-6-15,0 12-42 16,-6 16-23-16,-3 14 11 16,-3 15 12-16,-1 17-1 0,7 2-17 15,6-2-25 1,8-6-13-16,10-8 4 0,0-10 8 15,5-4 23-15,-4-16 21 16,1-4 1-16,-1-8 16 16,-2-12-4-16,5-2 10 15,3-8 4-15,-6-4 9 16,0-2-6-16,-3-2-17 16,-5 4-1-16,-7 6-10 15,-2 6-2-15,-2 8-1 16,0 8-21-16,-2 10-1 15,2 6 16-15,0 4 7 0,2 2-5 16,2-4 5 0,7-8 0-16,-1-2 1 15,-2-6 8-15,2-8 11 0,7-2 13 16,-2-6 10-16,8-4 4 16,2-2-14-16,4-2-6 15,2 0 1-15,-4-2 1 16,2 0-7-16,-8 2-10 15,0 8 17-15,-5 4-10 16,-3 6-1-16,-3 4-10 16,4 6-7-16,-1 6-1 15,6-2-1-15,-4 4-53 16,-1-2-48-16,-8-4-105 16,-4-2-329-16,-29-10-673 15</inkml:trace>
  <inkml:trace contextRef="#ctx0" brushRef="#br0" timeOffset="156843.51">21079 8572 1160 0,'0'0'1134'0,"4"-4"-946"16,4 8-133-16,6 2-55 15,12 6-7-15,5 8-38 16,6 5-131-16,5-2-92 15,2 4-203-15,59 53-415 0</inkml:trace>
  <inkml:trace contextRef="#ctx0" brushRef="#br0" timeOffset="157052.76">21582 9115 1298 0,'9'57'351'0,"2"-3"-52"16,4 54-7-16,3 4-167 15,-11-9 56-15,-14-23-61 16,-15-24-49-16,-16-24 56 15,-13-22 1-15,-10-10-37 16,-5-18-16-16,1-12-16 16,9-16-16-16,12-4-29 15,11-8 4-15,17 0-12 16,14 1-6-16,10-1-63 16,17 2-91-16,77-68-396 15</inkml:trace>
  <inkml:trace contextRef="#ctx0" brushRef="#br0" timeOffset="168326.11">2724 7700 1781 0,'-2'-4'311'15,"-1"2"-103"-15,1-4-101 16,2 4-2-16,0 0 9 15,2 0-20-15,-2 2-44 16,0 2-28-16,3 8-21 16,1 12 34-16,4 8 26 15,6 14-26-15,4 6-10 16,2-5-16-16,3-3-9 16,-4-2-17-16,-1-4-57 15,-5-4-176-15,1 30-380 16</inkml:trace>
  <inkml:trace contextRef="#ctx0" brushRef="#br0" timeOffset="168825.56">2705 7626 1620 0,'-2'-16'471'15,"4"6"-234"-15,3-16-93 16,2 2-31-16,4 3-4 16,9-1-34-16,12 4-30 15,7 0-19-15,10 6-11 16,5 2-8-16,4 8-6 0,-3 12-1 16,4 12 4-1,-15 10-4-15,-13 14-31 0,-11 7-19 16,-15 1-10-16,-14-2 15 15,-14-4 3-15,-6-6-1 16,-6-6 26-16,1-8-8 16,8-10 19-16,13-10 6 15,7-5 0-15,6-3-14 16,10-3-37-16,5-1-4 16,12-2 35-16,8 2 5 15,1 0 6-15,-3 12 9 16,-6 2 1-16,-2 8 12 15,-9 4 5-15,-5 5 6 0,-3-4 11 16,-8 4 1-16,-2-5 4 16,-9-4-2-1,3-4 2-15,-8-2 2 0,-5-4-16 16,2 2-25-16,-8-6-1 16,4-4-31-16,1-2-36 15,7-8-70-15,-1-2-116 16,9-52-367-16</inkml:trace>
  <inkml:trace contextRef="#ctx0" brushRef="#br0" timeOffset="169095.27">3368 7515 1790 0,'0'2'478'16,"0"9"-404"-16,0 3-13 16,0 12 50-16,0 14-1 15,2 4-17-15,2 6-29 16,0 4-20-16,8 0-23 16,-5-4-9-16,1-2-12 15,-1-6-3-15,-3 1-36 16,-4-10-84-16,0-4-114 0,-6 21-253 15</inkml:trace>
  <inkml:trace contextRef="#ctx0" brushRef="#br0" timeOffset="170268.26">3695 7766 1610 0,'-3'2'803'0,"1"2"-642"16,-4 4-128-16,-3 10 31 16,1 6 22-16,0 3-10 0,4-2-40 15,4 0-19-15,4-7-11 16,4-4-5-16,2-6 5 15,1-2 3-15,-1-4-7 16,-2-2 5-16,3-2 5 16,5-7 0-16,-1-6-6 15,6-6 2-15,-8-5-7 16,1-2 5-16,-8 2-6 16,-2 2-7-16,1 8-3 15,-5 8 1-15,0 8-24 16,-7 10-23-16,3 12 26 15,0 10 29-15,0 4-21 16,12 0-7-16,7-5 2 16,8-7 12-16,6-8 3 15,0-5 11-15,2-8 1 16,0-6 6-16,2-4 0 16,-6-8-5-16,2-3 6 0,-4 3 3 15,-6-7-10-15,2-1 0 16,-8 1 0-16,3 0-6 15,-3 0-2-15,-5 4-19 16,0 6 8-16,-4 2-5 16,0 4 13-16,-1 0-14 15,1 2 5-15,2 0 15 16,-4-2 5-16,2 2 8 16,-4 0 2-16,-6-2 28 15,0-2 5-15,-1 4 23 0,-1 0-15 16,-4 8-21-16,-5 8-6 15,-6 14-6-15,-2 10-7 16,4 10-11-16,3-2 0 16,13 0 6-16,10-9-6 15,7-3-7-15,5-6 7 16,0-4 0-16,8-10 0 16,1-4 2-16,4-6-1 15,1-10 0-15,0-4 9 16,-2-10-9-16,0-8 12 15,-4-8-13-15,-6-7 12 16,-1-7-4-16,-5-6-8 16,-3-2 0-16,-8 2 0 15,0 8 15-15,-6 12 11 16,0 15 16-16,0 14-3 0,2 5-39 16,2 12 0-1,-4 11-2-15,-3 12 2 0,-1 13 8 16,6 8 4-16,4 0-12 15,6 0 2-15,-1-6-1 16,3-7-1-16,-4-9-1 16,0-10-5-16,3-11 6 15,-5 0 5-15,0-7-4 16,0-4 5-16,2-4-6 16,5-6 18-16,5-4-17 15,1-13 8-15,6-3-9 16,-5-5-11-16,-1 0-2 15,0 3 13-15,-9 12 0 0,-6 10-5 16,-2 10 4-16,0 2-11 16,-4 8-4-16,-2 8 16 15,-4 8 0-15,1 4 16 16,5 3-10-16,8-6 5 16,10-3 5-16,4-4 2 15,8-1 3-15,3-8-9 16,9-2-3-16,0 0-7 15,0-3-2-15,-2-4 0 16,-5 3-21-16,-6-3-51 16,-6 0-105-16,-3-3-379 15,11-15-1021-15</inkml:trace>
  <inkml:trace contextRef="#ctx0" brushRef="#br0" timeOffset="171516.12">4956 8364 611 0,'0'-3'1088'16,"0"3"-830"-16,0-1-114 0,0 1 11 16,0-4 56-16,3-2-7 15,10-6-96-15,5-11-28 16,20-9 17-16,10-4-22 16,23-6-30-16,14 0 2 15,22-4-14-15,74-16-12 16,21 0-11-16,6 8 2 15,-77 22-11-15,-1-1 0 16,1 4 8-16,-74 14-3 16,-5 1-4-16,-3 0-1 15,40-12 0-15,-22 2 0 16,-23 6 7-16,-15 6 1 0,-17 8 15 16,-10-2 6-1,-2 6-5-15,-5 0-8 0,3-2-4 16,0 2-5-16,-1 0 1 15,3 0-8-15,0 0 1 16,-2 0-1-16,2 0-1 16,2 0 0-16,-2 0-1 15,0 0-13-15,0 0-4 16,-4 0-13-16,-2-2-5 16,-5-2 9-16,-5-2 9 15,3 0-5-15,-1-2-2 16,-3 0 1-16,-2 2 0 15,-5-6 6-15,-1 4 9 16,-4-4 1-16,1 2 7 16,1 2 0-16,2-2 1 0,9 4 1 15,5 2 5 1,9-3-5-16,2 6 0 0,2 1 0 16,3 0-1-16,7-2 0 15,1-2 1-15,9 0 4 16,-1 1-4-16,4 3 6 15,-4 0-7-15,-4 0 1 16,-1 3-1-16,-5-3 1 16,-5 1 5-16,4-1 8 15,-8 0-14-15,0 3 15 16,0 3-15-16,1 10 15 16,-1 9 15-16,-2 14-6 15,-7 1-6-15,-7 8-5 16,-3-4 4-16,-5 1-16 0,-4-6-1 15,-2-9-5-15,0 1-25 16,-1-5-45-16,-2-4-61 16,2-2-205-16,-17-2-397 15</inkml:trace>
  <inkml:trace contextRef="#ctx0" brushRef="#br0" timeOffset="176402.42">4925 4263 593 0,'0'-8'994'15,"0"4"-815"-15,-3-6-103 16,3 0-14-16,3 0 16 16,-3-2 36-16,2 2-39 15,1 2-23-15,-3-2 41 16,1 2-45-16,-1-1-19 15,3 8 2-15,-3-3-8 16,0 2 4-16,0 0-11 0,0 0 14 16,0 2 3-16,0-3-4 15,0 3-16-15,0 0-1 16,0 0-4-16,0 0-8 16,0 0-1-16,0 0 1 15,0 0-1-15,0 0 0 16,-3 0 1-16,6 0 0 15,-3 0 0-15,0 0 0 16,0 0-1-16,0 0 1 16,0 0-29-16,0 0-67 15,-14 7-91-15,-3-1-82 16,-43 24-249-16</inkml:trace>
  <inkml:trace contextRef="#ctx0" brushRef="#br0" timeOffset="176891.24">4954 4209 1438 0,'-7'-4'192'0,"7"4"-75"16,-2-5-48-16,-2 4 29 15,1-1-10-15,3-2-10 0,-2 2-30 16,4-2-15-16,-2 2-22 15,0 2-11-15,0 2-12 16,0 2-86-16,0 2-70 16,-2 4-76-16,-31 16-820 15</inkml:trace>
  <inkml:trace contextRef="#ctx0" brushRef="#br0" timeOffset="178010.08">4856 5224 1470 0,'-2'0'220'15,"2"-3"-163"-15,-5 3-57 16,5 3-29-16,0-2-13 15,-2 5-15-15,4 6-15 0,0 2-61 16,19 33-221-16</inkml:trace>
  <inkml:trace contextRef="#ctx0" brushRef="#br0" timeOffset="178446.43">4945 6346 1694 0,'-2'0'267'16,"2"0"-267"-16,0 0-2 15,0 4-107-15,-2 6-68 16,-9 33-105-16</inkml:trace>
  <inkml:trace contextRef="#ctx0" brushRef="#br0" timeOffset="178890.12">5181 7788 1794 0,'-11'4'0'15,"-36"20"-469"-15</inkml:trace>
  <inkml:trace contextRef="#ctx0" brushRef="#br0" timeOffset="182374.48">10974 4087 1218 0,'-2'0'211'0,"4"-3"-148"15,-2 1 27-15,0-2 36 16,0 3-45-16,0-2-15 16,0 2-15-16,2-4 0 15,-2 3-21-15,3 2 11 16,-3-2-16-16,0 2 7 15,-3 0 5-15,3 0 1 16,-2 0-2-16,2 0 19 0,-2 0-23 16,2 0 5-1,-2 2-29-15,-8 0-7 16,4 7 36-16,-5-2-17 0,-1 8-10 16,6-4-8-16,-1 3 5 15,7 1-7-15,5 3 1 16,-1-2 7-16,3 2-8 15,6-2 1-15,7 2-1 16,2-2 9-16,5-4-8 16,0 0-1-16,4-4 1 15,-2-4 10-15,3 0-11 16,-6-4 9-16,6-2 20 16,-6 0-11-16,-6-4 31 15,2 0-14-15,-9-2 14 16,-1-2 20-16,-3-4-3 15,-1-2-4-15,0-4-16 0,-6-2-13 16,0 0 6-16,-2 0-7 16,-2 1-7-16,0 3-8 15,0 4 7-15,-1 0-8 16,-4 6-1-16,3 2 3 16,-3-2-16-16,1 4 5 15,-6 0-2-15,-5 0-5 16,-1 4-2-16,-9 2 1 15,-2 4-13-15,-3 6-28 16,1 0-78-16,-2 7-127 16,7 2-128-16,-21 26-409 15</inkml:trace>
  <inkml:trace contextRef="#ctx0" brushRef="#br0" timeOffset="186255.45">11627 5346 1486 0,'-2'-4'349'15,"0"2"-220"-15,2-9-55 16,-3 7 16-16,6-1-27 0,-3 1 7 15,0 2 34 1,2-5-16-16,-2 6-19 0,0-3-6 16,2 2-1-16,-2-2-19 15,0 0-10-15,0 0 18 16,0 0-9-16,0-1-12 16,-2 1-1-16,2 3-10 15,-2-3 7-15,-1 0 2 16,1-2-14-16,-3 2-13 15,-1 0 10-15,-1 0-2 16,-4-1-8-16,0 1 0 16,-2 4 0-16,-4 0-1 15,5 9 1-15,-7 3-1 16,0 10 6-16,3 7-5 16,1 0-1-16,7-3-2 15,8-2 2-15,6-6 0 0,7-2 0 16,3-2 7-16,7-6-7 15,2 0 1 1,6-8 5-16,3 0-4 0,-3-8 5 16,0 0 4-16,-2-4 11 15,-11 0 17-15,-3-2 0 16,-8 0 3-16,-4-4-9 16,-1-2-3-16,-7-3 3 15,-2 4-15-15,-4 1-17 16,3 4-1-16,-4 0-7 15,-7 7-9-15,-2 10-70 16,-10 8-83-16,-16 15-349 0,-124 53-678 16</inkml:trace>
  <inkml:trace contextRef="#ctx0" brushRef="#br0" timeOffset="188801.43">11696 6300 1297 0,'0'-2'190'0,"0"2"-100"0,0-2 26 16,0 0-16-16,0 0-4 16,2-2 2-16,-4-4 17 15,0 6-35-15,2-4 4 16,0 2 0-16,0-4 21 15,-3 4-60-15,3-2 15 16,0 0-2-16,-2-2-17 16,2 2 32-16,-2 2-29 15,0-2-10-15,-2-2 1 16,-2 2 17-16,4 0-28 16,0 2 2-16,0 0 1 0,-5 4-14 15,-3 0-8-15,-15 8-4 16,-8 8-1-16,1 4 0 15,1 8 0-15,9-6-1 16,13 2-5-16,9-7 6 16,7 2-1-16,8 2-1 15,3-10-6-15,11 2 8 16,6-9 6-16,-1-7-5 16,1-3 7-16,-1-3-8 15,-3-1 2-15,-7-7 5 16,-1 5 1-16,-8-4 8 15,-3 0 10-15,-8 2-1 16,-2-2 7-16,-6 0-5 0,-5 2-5 16,-2-2-8-16,-9 4-14 15,-4 0-9-15,-6 4 8 16,-1 6-28-16,-4 6-74 16,-8 8-215-16,-90 42-659 15</inkml:trace>
  <inkml:trace contextRef="#ctx0" brushRef="#br0" timeOffset="190471.89">8474 7127 884 0,'0'-3'670'16,"0"1"-494"-16,-4 0-107 0,4-1 31 15,-1 0 7 1,1-1-10-16,-2 3-2 0,2-2 7 16,-4 1-11-16,2 0-26 15,0 0 14-15,-3 2-29 16,-1 0-25-16,-8 0-19 16,-3 2 2-16,-4 2 10 15,-8 7 3-15,-4 7 10 16,-1 7 10-16,-9 8 5 15,6-4-4-15,1 4-30 16,12-7 0-16,9-4-11 16,8-6-1-16,7 0 1 15,2-8 0-15,5 2 0 0,3-2 7 16,13-6 8-16,4-2-1 16,8-8-13-1,5-2 17-15,1-6-13 0,-3 0 1 16,-5-4-6-16,-6-2-1 15,-6 0 10-15,-7-2-10 16,-9 2 1-16,-5 0 6 16,-9 1-6-16,-7 6-2 15,-9 1-4-15,-3 5 3 16,-13 1 2-16,2 8-7 16,5 3 5-16,5 4-10 15,14-3-27-15,8 4-63 16,7 6-115-16,11 7-77 15,87 37-286-15</inkml:trace>
  <inkml:trace contextRef="#ctx0" brushRef="#br0" timeOffset="191050.38">9828 7213 1260 0,'0'-2'252'16,"0"0"-86"-16,-4-3-61 16,2 0 23-16,-9-1-11 15,2-2-3-15,-2 0-14 16,0 2 13-16,-4-1-5 16,-3 6-33-16,-9 2-5 15,-7 10-11-15,-10 3-10 16,-7 10-4-16,-3 10 0 15,5-4-15-15,13 0-24 16,14-2-4-16,15-2-2 16,17-2 1-16,7-2-1 15,12 0 8-15,8-6-7 0,9-4-1 16,4-6-5-16,-3-6-36 16,0-4 41-16,-2-10 1 15,-5 0 0-15,-3-6 9 16,-9 0-1-16,-2-4 9 15,-12 2 1-15,-3-4 1 16,-16 2 4-16,-1 0 7 16,-6 4-14-16,-3 0-8 15,-5 7-9-15,-1 2-1 16,2 4-37-16,3 6-47 16,5 1-95-16,5 5-201 0,37 16-293 15</inkml:trace>
  <inkml:trace contextRef="#ctx0" brushRef="#br0" timeOffset="191803.42">11026 7146 1104 0,'-3'-1'679'16,"1"1"-560"-16,-5-6-86 16,-4 6-5-16,0 1 20 15,-5 4 8-15,-4 0 35 16,0 8 20-16,-4 6-12 15,1 10-3-15,1 5-24 16,7 2-28-16,7 6-25 16,8-4-8-16,10-6 1 0,3-2-5 15,5-6 11-15,-1-6-16 16,-1-6 17-16,5-8 22 16,-2-4-8-16,6-4-8 15,0-8 1-15,-4-6-14 16,0 0 7-16,-7-4 2 15,-6-6 11-15,-4 0 1 16,-6 2-6-16,-4-2-13 16,-6 2-14-16,-5 2-2 15,-1 4-8-15,-5 6-46 16,6 10-70-16,-4 4-166 16,-3 20-351-16</inkml:trace>
  <inkml:trace contextRef="#ctx0" brushRef="#br0" timeOffset="192143.27">11602 7062 1725 0,'0'-2'459'0,"2"2"-335"15,-2-1-47-15,0 1 64 16,0 0-18-16,3-3-41 0,-3 3-31 16,2 0 9-16,0 0-12 15,0 4-12-15,3 2-3 16,2 8 24-16,1 8-3 15,1 11-12-15,-2 10 0 16,-2 12-21-16,-3 5-3 16,0 2-18-16,-4 0-7 15,-8 2-83-15,-71 79-472 16</inkml:trace>
  <inkml:trace contextRef="#ctx0" brushRef="#br0" timeOffset="194440.53">6738 8325 1493 0,'2'-5'586'15,"1"0"-374"-15,3-7-142 16,6 5-32-16,5-6 29 16,8 4 43-16,8 0-10 15,6 0-13-15,5 0-30 16,5 1-3-16,4-2 0 15,7 1-10-15,5-6-17 16,9 5-2-16,6-6-11 16,7 2-2-16,8 2-2 15,6-2 2-15,-1 6-10 16,0 0 4-16,-2 0-6 16,0 4 1-16,-1 0-1 15,1 2 1-15,-1 2-1 16,-1 2 0-16,-2-2 0 0,-1 0 0 15,-8-2 2-15,-6 0-1 16,-2-2 0-16,-2-2 0 16,2 4 0-16,-6-2 0 15,-3 4-1-15,2-2 0 16,-5 2 0-16,1 0 0 16,-3 0 0-16,3-2 0 15,1 0-1-15,2 0 1 16,1-2-1-16,-1-2 1 15,-1 2 0-15,4 0-1 16,-3 0 1-16,0 0-1 16,2 0 0-16,-3-2 0 15,1 2 0-15,-7 0-8 16,2-2 8-16,5-4 0 0,0-1 0 16,10-2 0-16,3 1-6 15,-2-3 5-15,3 4-11 16,6-6 12-16,7 8 0 15,-3 0-4-15,1 1 4 16,-17 7 2-16,-5-4-1 16,1-3 0-16,4 4 0 15,2-2 0-15,-5 1 1 16,-3-3 0-16,-11 1 0 16,1 1-1-16,-5 0 1 15,-3-2-1-15,2 4 11 16,-1 0-4-16,-2 4-1 15,-2 0 2-15,6 0-1 0,4 0 1 16,9 3-2 0,9-3 10-16,14 1 5 0,6 2 9 15,-7-2-16-15,-13-1-8 16,-20 0-5-16,-15-1 0 16,-10-3 8-16,-6 1 6 15,-10-1 3-15,-3 2 12 16,-8 2-1-16,-3 0 2 15,-1-2 1-15,4-2-8 16,6 1-3-16,3-2 3 16,-1 1-8-16,-8 2-4 15,1 0-6-15,-5 2-5 0,-2 0-1 16,0-2-10 0,-2 4-52-16,-5-2-86 0,-102-24-650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3:51.906"/>
    </inkml:context>
    <inkml:brush xml:id="br0">
      <inkml:brushProperty name="width" value="0.05292" units="cm"/>
      <inkml:brushProperty name="height" value="0.05292" units="cm"/>
      <inkml:brushProperty name="color" value="#FF0000"/>
    </inkml:brush>
  </inkml:definitions>
  <inkml:trace contextRef="#ctx0" brushRef="#br0">3031 2001 1902 0,'-4'-4'377'0,"2"2"-181"16,-6-2-49-16,6 4 15 16,0 0-24-16,2 2-48 15,0-2-28-15,0 0-14 16,0 2-6-16,-2-2-21 16,2 8-20-16,-2 14 8 15,-1 12 23-15,-1 16-10 16,0 4-4-16,4 4-4 15,2-3-1-15,4-7-7 16,3-4-4-16,3-10-2 0,3-2 0 16,5-6-1-16,2-8 1 15,5-8 0 1,8-6 0-16,8-6 9 0,9-6 0 16,5-6-3-16,8-6-6 15,-2-2 0-15,-4 2-9 16,-7 2-34-16,-14 0-41 15,-18 10-26-15,-11 0-35 16,-21 4-182-16,-83-6-457 16</inkml:trace>
  <inkml:trace contextRef="#ctx0" brushRef="#br0" timeOffset="211.16">3027 2320 1918 0,'0'-2'325'16,"2"-2"-211"-16,7-8 9 16,9-1 66-16,3-2-51 15,11-6-69-15,8 2-49 16,5 1-20-16,2-3-17 16,-3 3-163-16,-4 0-151 15,-2 4-165-15,22-30-274 16</inkml:trace>
  <inkml:trace contextRef="#ctx0" brushRef="#br0" timeOffset="399.3">3073 1947 1750 0,'7'-6'310'16,"11"-4"-221"-16,11-8-1 15,11 0 46-15,13 0-64 16,1 1-53-16,3 2-17 16,7 4-84-16,-5 1-185 15,57-8-609-15</inkml:trace>
  <inkml:trace contextRef="#ctx0" brushRef="#br0" timeOffset="1247.83">3821 2021 2124 0,'0'4'287'0,"0"-2"-242"15,4 4-14-15,0 10 92 16,2 8 17-16,5 8-70 15,7 7-35-15,1-2-16 16,-2-1-10-16,-2-1-8 16,1-7 5-16,-5-4-5 15,-4-8 5-15,-2-8-6 0,-3-2 11 16,-2-6 1-16,0-4 18 16,0 2 15-16,0-2-8 15,4-6-5-15,0-12-17 16,5-10-14-16,5-8-1 15,-1-4 0-15,1 1 3 16,1 9-3-16,-1 10-1 16,-3 10-5-16,1 12-15 15,0 12 8-15,3 16 5 16,6 9 8-16,-4 2 1 16,6 2-1-16,-7-6 0 15,1-6 1-15,1-5-1 0,-7-8-9 16,-1-2 1-1,0-10 2-15,-5-2 0 0,1-6 6 16,6-8 2-16,-1-4 4 16,2-7-6-16,-4-2 1 15,-2-4 0-15,-7-2 11 16,0 1-10-16,-5 3-1 16,1 3 9-16,-3 4-9 15,2 0 5-15,3 0-6 16,-2 0 8-16,2 0-7 15,4-2-1-15,-2-3 6 16,4 4 0-16,-2-1 0 16,1 6-5-16,-3 7 17 0,2 4-1 15,-2 4-5 1,0 2-5-16,0 1 1 0,2-3 5 16,-2 6 4-16,0-6-1 15,0 3 7-15,0 0-5 16,-2 0 0-16,2 0 3 15,0 0-2-15,2 3-7 16,-2-2-12-16,3 8-10 16,1 9-2-16,7 16 12 15,12 14 1-15,1 8 1 16,4 6-1-16,-1-2 0 16,-2-2-1-16,0-5 0 15,-7-9-1-15,-3-8-25 16,-6-6-13-16,-2-14-27 15,-5-2-73-15,-2-8-178 0,-2-6-290 16,-41-34-316-16</inkml:trace>
  <inkml:trace contextRef="#ctx0" brushRef="#br0" timeOffset="1427.48">4187 2051 1008 0,'6'-8'1146'15,"2"4"-999"-15,9-6-55 16,10-4 92-16,6 4-26 16,1-2-82-16,4 2-49 15,0-2-27-15,2 4-49 0,2-2-179 16,-6 2-289-16,17 6-549 16</inkml:trace>
  <inkml:trace contextRef="#ctx0" brushRef="#br0" timeOffset="1720.87">4575 2045 1720 0,'7'8'228'15,"2"2"-133"-15,8 8 7 16,8 6 75-16,4 1-50 16,-2 2 1-16,4 0-41 15,-2 1 22-15,-5-1-31 16,1-2-22-16,-11-7-32 0,-8 0-11 15,-2-6-13-15,-6-4 17 16,-2-2 10-16,-4-2 6 16,0 0-8-16,-5-8 5 15,-5-2-3-15,5-8 12 16,-6-14-31-16,7-5-8 16,2-9-1-16,6-2-41 15,8 2-60-15,10 2-112 16,6 4-121-16,4 10-22 15,46-20-243-15</inkml:trace>
  <inkml:trace contextRef="#ctx0" brushRef="#br0" timeOffset="2031.76">5001 1959 1724 0,'-4'2'268'0,"-4"0"-154"15,-1 4 29 1,-1 6 13-16,-2 2-15 0,-1 6-39 15,4 4 9-15,4 2-44 16,8 4-22-16,6 1-7 16,10-4-14-16,9 0 1 15,12-5 7-15,6-4-2 16,6-8-9-16,-5-5-3 16,-3-6-6-16,-13-3-6 15,-11-6 0-15,-11-3 4 16,-9 1-8-16,-9-7-2 15,-15-2-16-15,-9-4-16 16,-15-2 4-16,-4 3-23 16,6 4-21-16,9 2-74 15,16 8-46-15,11-2-99 0,31-16-244 16</inkml:trace>
  <inkml:trace contextRef="#ctx0" brushRef="#br0" timeOffset="2612.56">5348 1993 1885 0,'2'10'222'16,"0"2"-147"-16,1 16 57 0,5 12 39 16,8 8-42-16,3 9-17 15,2 4-28-15,4 10-40 16,4 1-17-1,-2 2-9-15,2 1-11 0,-2-10-5 16,-10-10-2-16,-5-11 1 16,-6-16 0-16,-8-8 5 15,-8-8 3-15,0-10 10 16,-11-10 4-16,-5-8-10 16,-10-16-12-16,0-12 7 15,5-13-7-15,2-5-2 16,5-4-12-16,10 2 4 15,8 6-3-15,8 4-33 16,2 4-11-16,5 6-13 16,3 3 6-16,5 3 17 0,6 6 19 15,3 6 16-15,4 6 11 16,-6 6-2-16,0 6 2 16,-8 8 0-16,-1 8 9 15,-1 6 3-15,-3 6 10 16,5 4 7-16,-7 3 4 15,-1-2 3-15,-4 1-8 16,0-1 2-16,-4-1-13 16,0-4 1-16,-4-2-5 15,0-4-11-15,-2-3 16 16,-3 0 1-16,-5-1-13 16,1-4-6-16,-3-2 0 15,1-4-54-15,4-2-73 0,2-10-50 16,6-5-102-16,6-6-29 15,8-4-67-15,31-45-398 16</inkml:trace>
  <inkml:trace contextRef="#ctx0" brushRef="#br0" timeOffset="3017.09">5682 2075 570 0,'0'-2'951'0,"0"-2"-717"16,0 2-47-16,-2 0-17 15,2 4-16-15,0 8-68 16,5 2 41-16,1 6-26 0,8 5-44 15,5-2-9 1,2-3-12-16,1-6-17 0,0-2-4 16,3-7-1-1,-5-6-8-15,5-7 4 0,-6-2-1 16,4-6-3-16,-8 0 2 16,3 0 4-16,-6 2-6 15,-1 2-6-15,-3 6 0 16,5 6-10-16,-3 12-12 15,3 16 22-15,5 20 24 16,-5 17-8-16,-8 11-7 16,-5 6-1-16,-3 6 5 15,-6-9-5-15,-1-11 14 16,-9-18 2-16,0-18 12 16,-6-10 9-16,5-6-7 15,-3-10-8-15,8-12 6 16,-1-6-12-16,1-10-8 0,3-8-9 15,4-6-7-15,-3-5-18 16,7-3-43-16,0-2-64 16,4 6-332-16,-31-30-358 15</inkml:trace>
  <inkml:trace contextRef="#ctx0" brushRef="#br0" timeOffset="3546.28">4064 2898 1846 0,'0'0'272'0,"2"0"-116"16,-2 0 54-16,6-3-11 15,9 2-56-15,16-6-1 16,21 1-32-16,17-6-40 16,4 4-16-16,7-4-28 15,-2 2-7-15,-2-2-11 0,-7 2-8 16,-11 0-17-1,-9 2-37-15,-7 2-61 0,-11 2-35 16,-14 2-119-16,-13 6-88 16,-22 6 66-16,-20 6-60 15,-18 4-169-15,-17 0 363 16,-8 0 157-16,-6 1 268 16,2-6 97-16,12-3-26 15,25-3-20-15,21-5-40 16,19-4-94-16,22 0-109 15,9-3 32-15,21-1 21 16,18-4-66-16,12 1-28 16,4-4-25-16,3 0-10 0,-4-2-7 15,6-1-73 1,2-2-380-16,106-38-918 0</inkml:trace>
  <inkml:trace contextRef="#ctx0" brushRef="#br0" timeOffset="4748.84">9643 3555 1463 0,'-1'0'499'0,"-2"-2"-424"0,1 0-3 15,0 0 73-15,-3-2-20 16,3 0-17-16,0 2-9 16,0 0-14-16,4 2-17 15,-2 0-11-15,2 0-23 16,3 0-7-16,9 2-12 16,10-2 17-16,18 2 4 15,16 2-17-15,9-4-5 16,8 4-5-16,8-4 0 15,0-4-2-15,2 4-6 16,1-2 1-16,-4-2-1 0,-8 0 0 16,-6-2-1-1,-14-2-14-15,-16 4-36 0,-13 0-62 16,-19 2-40-16,-12 2-7 16,-21 2-70-16,-17 6-61 15,-19 4 70-15,-15 4 110 16,-11 2 110-16,-9 4 28 15,-7 2 44-15,-71 12 27 16,118-23 63-16,-44 6-16 16,26-1 43-16,31-8-17 15,27-2-46-15,26-5-34 16,29-6-16-16,30-5 37 0,95-8-52 16,52-8-40-1,-2-6-10-15,-71 12 4 0,-1 2 15 16,-8 4 6-16,-75 8-9 15,-12 2-27-15,-12 0-9 16,32-2-131-16,-40 8-462 16</inkml:trace>
  <inkml:trace contextRef="#ctx0" brushRef="#br0" timeOffset="21200.25">15410 5675 1115 0,'0'0'336'0,"0"0"-210"16,-4 0-77-16,4 0 25 16,0 0 19-16,0 0 18 15,0 0-21-15,0 0 55 16,0 0-31-16,-3-2-13 15,3 2-14-15,0 0 0 16,0 0-38-16,0 0 25 16,0 0-23-16,0 0 0 15,3 0-8-15,4 0 5 0,-3 0-4 16,11 0-25-16,14 2 8 16,18 0-21-16,13 0 9 15,11 1-7-15,0 1-8 16,-1 3 1-16,-5-1 7 15,-7-2-7-15,0 2-1 16,-8 2 2-16,0 0 11 16,-10-4-13-16,-7 0 8 15,-15-2-7-15,-7 2-1 16,-9-4-5-16,-2 0 5 16,-2 0 1-16,2 0 17 15,-4 0-9-15,2-4-9 16,-9 2-1-16,-18 2 0 0,-16-2-21 15,-18 2-7-15,-16 0-2 16,-8 2-2-16,-5 4 13 16,-6-2 5-16,7 0 6 15,4 2 2-15,11-2 0 16,21 2 7-16,18-4 0 16,24 0 0-16,11 0-12 15,11-2-21-15,9 2 3 16,15-2 30-16,18 2 12 15,17 0 2-15,5-2-13 16,-4 0 10-16,0 2-10 16,-9-2 0-16,0 2 1 15,-6-2 5-15,-3 0 2 0,-7 2-8 16,-5-2 6-16,-11 2-7 16,-12 2 0-16,-5-4 1 15,-11 0 12 1,-5 0 22-16,3 0 10 0,2 0-12 15,0-4-17-15,-2 8-5 16,2-4-10-16,-2 0 0 16,2 0 0-16,-2 0-1 15,2 2 0-15,-2-2-8 16,2 0-10-16,-3 0-41 16,-1 0-31-16,-10 4-111 0,-63 10-308 15</inkml:trace>
  <inkml:trace contextRef="#ctx0" brushRef="#br0" timeOffset="24004.93">4689 6914 1668 0,'-3'0'265'0,"3"-2"-136"16,3 4-27-16,-3-4-27 15,0 0 9-15,2 2-10 16,0-2-16-16,0 2-28 16,7-2-15-16,-2 2-1 15,9 0 1-15,6 2 9 16,6 4 4-16,17 2 7 15,11 6-20-15,11-2 0 16,9 6-15-16,15-2 0 16,10-4 8-16,-4 0-7 15,1-4 0-15,-6 0 6 16,-3 2-6-16,-9-4-1 16,-2 4 0-16,-1-2-1 15,0 0 0-15,0 2 0 16,4 0 1-16,-1-2 0 0,-4 4 0 15,-2-3 0-15,-1 0 2 16,-11-3 8-16,-1-2-10 16,-13-4 1-16,-7-1-1 15,-10-2 1-15,-6-1 12 16,-4 2-12-16,0-3 9 16,-3 2-10-16,-3 3 0 15,5 0 0-15,9 0 1 16,11 0 38-16,4-1-6 15,8-2-24-15,4 2-8 0,-2 1 16 16,6 0-16 0,2 0 0-16,0 0 9 0,3-3-4 15,-3 3-5 1,-4 3-1-16,-7-3 1 0,3-3 0 16,-1 1 0-16,8-2 0 15,1 0 1-15,5-2 7 16,-3 2-9-16,5 0 0 15,-7 0 1-15,3 0-1 16,-3 2 0-16,1-4 0 16,-5 4 0-16,2-2 0 15,-6 0 0-15,-8 4 6 16,-10-2-6-16,-9 2-1 16,-10 2 0-16,2-4 1 15,-2 4 1-15,1-2-1 0,7 0 0 16,6 0 0-1,11-2 7-15,12 2-2 0,6-2-4 16,2-2-1-16,1-2 11 16,-1 4-2-16,-4-4 3 15,0 2-1-15,-1 0-11 16,-1-2 0-16,9 2 0 16,-3-2 1-16,6 2 5 15,0-6-6-15,3 4-1 16,3-2 0-16,-2-2 1 15,-1 2 1-15,-3 4-1 16,-3 0 1-16,-6-2-1 16,-4 4 1-16,-4 0 5 15,-4 0-6-15,-2 0 0 16,-8-2 1-16,-5 2-1 0,-10 2 6 16,-7 0-6-1,-8-2 1-15,-4 2-2 0,-1 0-3 16,0 0 4-16,5 0 1 15,-1 0-1-15,2 2 6 16,-2-2-4-16,1 0-2 16,1-2 0-16,5 2 0 15,5-2 1-15,-2 4-1 16,4-4 0-16,0 4-1 16,1-2 1-16,0-2 0 0,4 4 1 15,-3-4 0 1,5 2-1-16,5 0 0 0,-3-2 1 15,2-2-1 1,-2 4 0-16,-12-2-1 0,3 4 1 16,7-2 0-16,13 0 1 15,10 4 0-15,7-4-1 16,-2 0 1-16,-3 0-1 16,-8 0-1-16,-13 0 1 15,-6 2 0-15,-9 0-1 16,-5-2 0-16,5 0 1 15,-5 2 1-15,-3-2-1 16,0 0 0-16,-7 2 0 0,2-2 0 16,-3 0 0-1,0-2 0-15,0 4 0 0,2-2 0 16,7 0 0 0,-5 0 0-16,3 2 0 0,-1 0 0 15,2 0-1-15,0 0 0 16,7 0 0-16,1 0 1 15,7 4 0-15,-4-2-1 16,6 0 1-16,2 0-1 16,9 2 1-16,3 0 0 15,9 2 1-15,1-4-1 16,5 2 0-16,5 0 0 16,-5-2 0-16,2 0 0 15,-3 0 0-15,0-2 5 16,-1-2-5-16,1-2-1 0,-4 0 1 15,-4 0 0 1,-7-2 0-16,-3 2 0 0,-10 2 0 16,-5-2 0-16,-11 2 0 15,-5 0 0-15,-4 0 0 16,0 2-1-16,0-2 1 16,0 0 0-16,-2 0 5 15,2 0-5-15,-2 0-1 16,2 0 1-16,0 0 0 15,-2 0 6-15,2 0-6 16,0 0 15-16,-3 0-15 16,3 0 9-16,0 0-7 15,0 0-2-15,0 0 10 0,0 0-10 16,0 0 0 0,0 0 0-16,0 0 1 0,0-2-1 15,0 2-2-15,0 0-7 16,0 0 8-16,0 0 1 15,0 0-38-15,-24 2-130 16,-10 0-130-16,-106-4-605 16</inkml:trace>
  <inkml:trace contextRef="#ctx0" brushRef="#br0" timeOffset="25388.74">15064 6902 1487 0,'0'0'333'16,"0"-2"-217"-16,-2 2-29 15,2 0 40-15,0-2-2 16,0 2-35-16,0 2-30 16,0-2-9-16,0 0-18 15,0 2-3-15,0-2-9 16,2 0 4-16,1 0-17 16,10 6 5-16,12 2 20 0,19 0 0 15,21 4-7 1,20-4 1-16,6-2-8 0,9-2-11 15,1-2-7-15,-7 2 8 16,-6-4-7-16,-5 2 19 16,-9-2 3-16,-12 0 1 15,-16 0-16-15,-10 0 6 16,-14 0 0-16,-13 0-13 16,-6 0 5-16,-3 0-5 15,-1 0 8-15,-1 0 2 16,0 0 6-16,2 0 3 15,-2 0-10-15,-1 0-5 0,1 0 1 16,2 0-1 0,0 0 2-16,-2 0-7 0,2 0-2 15,0 2 1-15,-2-2-1 16,2 0 0-16,-2 0-7 16,2 0 8-16,0 0 0 15,0 0 5-15,0 0-4 16,0 0-1-16,2 0 0 15,-2 0 0-15,0 0 0 16,0 0-17-16,-4 0-94 16,-8-2-173-16,-34-14-386 15</inkml:trace>
  <inkml:trace contextRef="#ctx0" brushRef="#br0" timeOffset="30150.72">9042 9222 343 0,'-2'0'1441'0,"2"-2"-1261"16,0 2-101-16,0 0-58 15,2 2-21-15,-2 0-64 16,0 2-22-16,0 4-61 16,0 2-97-16,0 10-735 15</inkml:trace>
  <inkml:trace contextRef="#ctx0" brushRef="#br0" timeOffset="32466.46">15286 9400 924 0,'2'0'462'0,"0"0"-396"16,2 0-11-16,1-1 10 15,-1 1-4-15,-2 0 10 16,2 0-5-16,-6 0-3 16,2 0-11-16,-2-3 10 0,2 3-19 15,0 0 10-15,0 0-10 16,0 0 5-16,0-2-6 15,0 2 15-15,-2 0 0 16,2 2-15-16,2-2 11 16,-2 0-10-16,0 0-16 15,0 0 2-15,0 0-4 16,0 0-14-16,0 0-10 16,0 0 6-16,0 0-7 15,0 0 6-15,0 0-5 16,0 0 0-16,0 0 12 15,0 0-7-15,20-2 11 16,-1-2 4-16,-2 2-8 0,5-1-2 16,1-4-5-16,3 3 4 15,1 0 1-15,-3 2-10 16,3-2 7 0,-6 3-8-16,-4 1 0 0,-5-3-16 15,-8 6-70-15,-11-2-142 16,-79 2-470-16</inkml:trace>
  <inkml:trace contextRef="#ctx0" brushRef="#br0" timeOffset="34302.93">6451 10533 903 0,'0'0'828'0,"0"0"-696"16,0-2-62-16,2 2 13 15,-2-2-17-15,3 2 18 16,-3 0-3-16,0 0-32 16,0 0-23-16,0 2-19 15,2 0 19-15,4 0-1 16,4 2 44-16,7 3-33 0,6 0 9 16,10-3 8-16,9-1-4 15,9-3-2-15,10-3-23 16,1 1 0-16,5-2 3 15,-3-1-20-15,-1 1 2 16,-10 1 3-16,-3-1-6 16,-13 2 9-16,-5 0-15 15,-15 2-5-15,-5 0 4 16,-10 2-12-16,-4-2-67 16,-10 2-10-16,-3 2 33 15,-14 3-30-15,-7 2 24 16,-1-3 51-16,-11-2 6 0,-1 0 5 15,-4 5 0 1,-5-4 1-16,-2 2 0 0,4 3 15 16,10-5 11-1,5 0-10-15,14-1 19 0,14-3-14 16,7-1-12-16,3 3-3 16,6-3-6-16,1 0 6 15,7 4-6-15,13 0 15 16,8-2 3-16,15 2 0 15,1-4-5-15,4-3-1 16,-2 2 0-16,2-1 11 16,4-2-4-16,-4 0-7 15,-4 0-11-15,-3-2 10 16,-9 2-2-16,-5 0-9 16,-12 1 0-16,-9 3-7 0,-6 0 6 15,-6 0-14-15,-7 0-15 16,-11 3 15-16,-18 1-62 15,-20 2-46-15,-11 2 53 16,-5 0 46-16,-1-2 24 16,10-5 12-16,14 2 16 15,13-2 20-15,16 2-7 16,13-3-8-16,9 0-33 16,9 6-3-16,15-4 3 15,14 1 19-15,16 0-8 16,8-3 2-16,7-3-12 15,2 0 22-15,-4-5 11 16,0 1 34-16,-7 0 16 0,1-1-26 16,-11 4-7-16,-3-2-6 15,-9 2-10-15,-13 0-10 16,-8 1-5-16,-9 3-8 16,-8 0 16-16,0 0 7 15,0 0-14-15,-4 0-11 16,1 3 2-16,3-2-4 15,-1-1-7-15,1 0 0 16,-2 3-1-16,2-3-12 16,-2 0-26-16,2 1-37 15,0-1-76-15,-2 3-101 16,-9 0-108-16,-43 10-902 16</inkml:trace>
  <inkml:trace contextRef="#ctx0" brushRef="#br0" timeOffset="42290.68">3294 14604 1678 0,'0'0'255'0,"0"0"-109"15,-3 0-14 1,3-2-39-16,0 2-44 0,3 0-16 15,-3 0-16-15,0 0-17 16,0 0-5-16,0 2 5 16,0-4 1-16,0 2 0 15,0 0-1-15,9 12 26 16,-2-2-2-16,1-2-11 16,8-4 14-16,8 2-16 15,13-2 1-15,9 0 3 16,12-4-15-16,11-8 10 15,7 4-10-15,-1-6 6 16,4-2-6-16,-6-2 0 16,-4-2 0-16,-9 4 1 15,-11-2-1-15,-9 6-8 0,-9-2-41 16,-17 6-35-16,-7 2 18 16,-7 2 19-16,-10 0-34 15,-7 0-4-15,-12 2-29 16,-9 2 18-16,-3 6-2 15,-7-6 38-15,-4 2 20 16,-6 2 40-16,2 4 16 16,8 0 53-16,3 0 2 15,14-4 25-15,16-4-3 16,8 2-32-16,9-2-16 16,9 2-6-16,5 2-6 15,11 0 0-15,9-6 20 0,3-4-10 16,5-6 1-1,6 0-16-15,1-2-5 0,-2 0-2 16,2-4-2-16,-7 0-14 16,-7 4-5-16,-11-2-52 15,-10 6-85-15,-10 4-151 16,-37 4-702-16</inkml:trace>
  <inkml:trace contextRef="#ctx0" brushRef="#br0" timeOffset="43324.73">3713 15811 1748 0,'0'-4'291'0,"0"4"-48"15,0 0-58-15,6 0-86 16,10 0-44-16,4-4 26 0,11 4-27 15,8-2-7-15,3 0-11 16,3 0-15-16,7-2-8 16,0 0 11-16,1-2-16 15,-2 2-8-15,-9 2 0 16,-3 0-20-16,-14 2-53 16,-8 0-85-16,-9 2-17 15,-8 0-23-15,-6 0-24 16,-9 2 37-16,-8 4-11 15,-8-2 160-15,-6 2 36 16,-9 0 67-16,-2 2 40 16,-4-2-11-16,5 6 6 15,10-6 22-15,12 2-13 16,14-6 0-16,11 2-24 16,11-2-22-16,9 8-16 0,7-8 17 15,11 1 14-15,7-4-5 16,10 3-17-16,-2-4-4 15,3 0-4-15,-4 0 7 16,-4 0-17-16,-14 0-11 16,-5 0-17-16,-13 0-11 15,-8 4 0-15,-5-4-1 16,-8 4-2-16,-11 2-7 16,-8 11-1-16,-18 6-119 15,-19 4-194-15,-155 23-393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39:15.353"/>
    </inkml:context>
    <inkml:brush xml:id="br0">
      <inkml:brushProperty name="width" value="0.05292" units="cm"/>
      <inkml:brushProperty name="height" value="0.05292" units="cm"/>
      <inkml:brushProperty name="color" value="#FF0000"/>
    </inkml:brush>
  </inkml:definitions>
  <inkml:trace contextRef="#ctx0" brushRef="#br0">11990 5187 1316 0,'0'-3'247'16,"0"0"-157"-16,-2-1-33 15,2 2 20-15,0 0-7 16,-3-2-25-16,3 4-28 0,0-6-2 15,-2 6-14-15,2 0-1 16,0 0-11-16,0 4-64 16,0 2-114-16,-15 12-712 15</inkml:trace>
  <inkml:trace contextRef="#ctx0" brushRef="#br0" timeOffset="2219.87">11870 5610 1500 0,'-2'0'213'15,"2"0"-114"-15,-2 0-60 16,2 0-11-16,2-1-1 16,-2 2-3-16,4 2-3 15,3 4 27-15,4 4 12 16,7 3-10-16,-3 4-8 16,7 1 19-16,-1 3-28 15,1-1-12-15,-2-1-10 0,4-2 7 16,3 0-2-1,9 0-5-15,6 0-4 0,9 2-5 16,12 2 13 0,5-2 24-16,2 2-29 0,5 0-1 15,2 0-8-15,0 0 8 16,0-1-9-16,0-6-1 16,6-1 1-16,4-2 0 15,3-2-1-15,9-6 1 16,1-1-1-16,4 1 1 15,0-8 0-15,-4 4 0 16,-3-3 0-16,-3-1 0 16,-3 3-1-16,1-5 1 15,1-1 1-15,5-1-1 16,3-2 1-16,-5-2-1 16,2 2 1-16,-9-1-1 15,-4 3 0-15,-6 1 0 0,-2 3 0 16,-2-2 2-16,-3 2-2 15,8-2-1-15,-6 2 1 16,1-6-1-16,-2 1 1 16,-4-6 0-16,-3-1-2 15,0-2 1-15,-6 0 0 16,5 0-7-16,-3 0 8 16,7-2 0-16,-2-4 1 15,4-2 4-15,1-6-5 16,-8-2 0-16,-1-4 0 15,-12-1-1-15,-13-1-35 16,-7 0 0-16,-15-2 5 16,-1-6 29-16,-4-10 2 0,-1-8 1 15,0 2 5-15,1-3-6 16,5 7 17-16,-1 8 7 16,8 8 1-16,-3 6-13 15,3 0 0-15,-2 4-1 16,0-2 2-16,-6-1 5 15,-1-3 5-15,-1-2 8 16,-7-4 16-16,2 0-16 16,-2 0-8-16,1 4-11 15,3 0-5-15,2 2-6 16,-5 5-1-16,-1 1 2 16,-4 2-1-16,-2-6 0 15,-2 0 0-15,-4-8 13 16,-5-2 1-16,-5-5 1 0,1-5-15 15,-1-2 1-15,-7 0 14 16,1 0-5-16,-2 0-4 16,-3 2-5-16,0 2-1 15,0 3 5-15,-2 5-5 16,0 0 5-16,0 0 0 16,-6-4-5-16,1 0 7 15,1 0-8-15,-5 1 6 16,1 4-4-16,-6 0 5 15,-4 5-6-15,-8-2 1 16,-4 0 3-16,-9 2-5 0,-2 4-2 16,-8-3 2-1,-7 4 0-15,4 5 0 0,-4 1 0 16,4 5 0-16,8 2 2 16,6 2-2-16,-1 6 0 15,2 0-1-15,-3 6 1 16,0 0-1-16,1 4 0 15,-7 4-1-15,0 2 2 16,-1 2-1-16,-2 2-7 16,0 4 7-16,-2-2 0 15,0 0 0-15,-5 6-8 16,-2-2 8-16,1 4 1 16,3-2-1-16,4 4 0 15,4-4 1-15,6 5-9 16,-3-2 8-16,-1-1-1 15,0 4-4-15,1 0 6 16,-3 4-9-16,1-1 8 0,3-2 0 16,-3 4 1-16,3-1-1 15,0 0 1-15,2 0 0 16,-2 2 0-16,-3 0-1 16,3 4 0-16,0 6 1 15,-1-4-1-15,7 0 0 16,1 3 0-16,3-4 0 15,1 2 1-15,6 3-1 16,0 2 0-16,0 4 1 16,-4 6-1-16,-2 2 1 15,-3 0-1-15,-3 2 1 16,-6-1 6-16,1-2-6 16,4 0 0-16,2-3 0 0,5 0 1 15,4-4-1-15,2 4 0 16,8 4 0-16,3 5 1 15,1 9-1-15,-2 4 1 16,3 6 0-16,4 2 0 16,8-2 0-16,3-3-1 15,14-7 0-15,1 2 0 16,6 0 1-16,4 2 0 16,-4 6 5-16,5 4-6 15,2 5 1-15,2 7 5 16,8 4-4-16,1-3-1 15,5-7-1-15,7-14-1 0,4-8 1 16,0-4-1-16,2-1 1 16,2-1 0-16,1-3 0 15,-3 4 0-15,4-7 0 16,1-2 0-16,-3-8 0 16,3-4-5-16,-3-7 4 15,2-6 1-15,2-5 0 16,3-2 0-16,0-2 0 15,5-2-5-15,1 0 5 16,1-2 2-16,-1 1-1 16,4-5-1-16,-4 0 6 0,4-7-5 15,-1 2 1 1,2-3-1-16,-2-2 8 0,2-2-8 16,-8 2 0-16,-8 2 0 15,-4 1 0-15,-8 2-1 16,-10-2-1-16,-5 6 1 15,-2-3 0-15,-2 0-1 16,2 1 1-16,-6-1 1 16,0 0 16-16,0 0 16 15,-4 0 16-15,4 0-1 16,-2 3-9-16,2-3-3 16,0 0-10-16,0 0-8 15,0-3-11-15,0 3-1 0,0 0-5 16,0 0 1-1,0 0 4-15,0 0-5 0,2 0 0 16,-2 0 7-16,4-1-8 16,-10 2 6-16,6-1 0 15,0 0 2-15,0 0-7 16,0 0-1-16,0 0 2 16,0 0-1-16,0 0 6 15,0 0-7-15,0 0-7 16,0 0-20-16,-10-12-95 15,-3 9-194-15,-62-8-435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37:31.685"/>
    </inkml:context>
    <inkml:brush xml:id="br0">
      <inkml:brushProperty name="width" value="0.05292" units="cm"/>
      <inkml:brushProperty name="height" value="0.05292" units="cm"/>
      <inkml:brushProperty name="color" value="#FF0000"/>
    </inkml:brush>
  </inkml:definitions>
  <inkml:trace contextRef="#ctx0" brushRef="#br0">8467 7907 1242 0,'-35'0'51'0,"1"1"-51"16,-32 1-94-16,5 1-199 0,6-3 293 16,-1 0 185-16,3 5-92 15,-5 4 67-15,-12 11-115 16,-5 12-45-16,-152 82-132 15</inkml:trace>
  <inkml:trace contextRef="#ctx0" brushRef="#br0" timeOffset="1693.91">2969 10393 1522 0,'-2'0'293'0,"2"-2"-106"16,-3 0-35-16,3 2-35 16,0-2-27-16,0 2-15 15,3 0-3-15,-3 0-3 16,0 0-8-16,2-2 4 15,-2 2-13-15,0-2-8 0,2 2-11 16,-2-4-5-16,0 4-8 16,4 0-19-16,7 8 10 15,16-4 1-15,16 2-2 16,16 0 1-16,20-6-5 16,10 4-6-16,6-4 2 15,1 2-2-15,-2 2 0 16,-7 0-2-16,-12 4 1 15,-7 2-21-15,-13 0-2 16,-17 0-14-16,-17-2-53 16,-11-4-77-16,-14 2 34 15,-14 2 17-15,-11 0-120 16,-9 4-123 0,-82 8-399-16</inkml:trace>
  <inkml:trace contextRef="#ctx0" brushRef="#br0" timeOffset="1918.51">3187 10626 1645 0,'0'0'315'0,"2"0"-192"16,9 2-80-16,9-1 46 16,14 2 40-16,15 2-41 15,6 4-17-15,5-1-8 16,3-2-29-16,-3 3-7 15,-9 0-9-15,-1-3-18 16,-15 2-12-16,-6-2-147 0,-14-2-319 16,-19-2-700-16</inkml:trace>
  <inkml:trace contextRef="#ctx0" brushRef="#br0" timeOffset="3615">1758 1245 1438 0,'0'-2'267'0,"-2"2"-142"16,2-2-13-16,0 2 11 15,0 0-9-15,0 0-16 16,-2 0-7-16,2 0-19 16,0 0-3-16,0 0-9 15,0 0-24-15,0 0-19 0,0 0 1 16,0 2-3 0,0 0-6-16,-2 0-8 0,0 8 11 15,-5 8 24 1,-4 12 7-16,-3 12-16 0,2 5-13 15,-7 7-13-15,4 1 0 16,-1 0 5-16,-1 1-6 16,3-8 0-16,1-6-7 15,1-12-28-15,8-8-53 16,2-5-65-16,0-3-101 16,4-7-112-16,8-21-467 15</inkml:trace>
  <inkml:trace contextRef="#ctx0" brushRef="#br0" timeOffset="4174.31">2057 1297 1493 0,'0'0'228'0,"0"2"-170"15,0 6 4-15,0 2 56 16,-2 6-14-16,0-4-5 16,0 2-32-16,-3 0 5 0,1 4-12 15,-6 7-4 1,0 4-7-16,-6 11-11 0,-6 3-19 15,2 3-8-15,-3-4-10 16,8-6-1-16,6-6 2 16,6-8-1-16,8-6-1 15,4-3 0-15,6-4-6 16,10-3 6-16,6-6 1 16,5-4-1-16,-3-7 1 15,1-2 0-15,0-3 8 16,-5 0-8-16,-10 4 5 15,-1 0-4-15,-11 2 7 16,-1 2 6-16,-4 0 31 16,1 2-13-1,-3 2 3-15,0 0 15 0,-3 2-6 16,3 0-6-16,0 2-12 0,-2 0-19 16,0 4-8-16,0 16-11 15,-5 12 11-15,-3 14 8 16,2 8-7-16,4-2-1 15,0-6 0-15,1-6 0 16,1-7-22-16,0-7-59 16,2-6-95-16,-2-6-170 15,2-8-298-15</inkml:trace>
  <inkml:trace contextRef="#ctx0" brushRef="#br0" timeOffset="4476.35">2547 1474 1701 0,'0'0'268'16,"0"0"-169"-16,5 6-36 0,-1-2 74 16,10 4 7-16,7 3-30 15,6-2-39-15,6-1-12 16,-4-2-36-16,1-2-27 16,-8-4-57-16,1 0-182 15,19-14-270-15</inkml:trace>
  <inkml:trace contextRef="#ctx0" brushRef="#br0" timeOffset="5125">3262 1251 1774 0,'-2'16'192'0,"2"6"-127"0,-6 22-2 15,4 18 7-15,2 9 4 16,2-1-20-16,0 0-24 16,4-6-15-16,-1-8-8 15,-3-9-7-15,1-15 0 16,-1-10-12-16,-2-8-21 15,-2-9-27-15,-3-5 11 16,-6-8 10-16,2-11-27 16,-2-13 34-16,2-13 26 0,0-11 6 15,1-8 5 1,8-14-5-16,2-4-19 0,13-7 8 16,7 9 11-16,12 12 6 15,8 12-6-15,5 15 1 16,2 14 0-16,2 9 1 15,-9 12 11-15,-11 12-5 16,-10 16-8-16,-12 16 21 16,-14 14-3-16,-12 4-11 15,-6 0-5-15,-10-4 10 16,-3-13-11-16,1-7 5 0,6-13-6 16,2-5 0-16,9-7 0 15,5-6 9-15,5-1 5 16,6 0-13-16,2-1 5 15,2 1-6-15,3 4-3 16,4 6 3-16,4 4 36 16,3 8-11-16,7 6-2 15,-4-2-2-15,8 0-11 16,-4 0-4-16,3-4-5 16,-1-6-1-16,-3 0-39 15,0-4-73-15,1-8-101 16,0-6-111-16,41-32-670 15</inkml:trace>
  <inkml:trace contextRef="#ctx0" brushRef="#br0" timeOffset="5423.99">3798 1448 1556 0,'-14'18'250'0,"1"1"-125"16,-14 16-52-16,0 7-14 15,9-2-7-15,7-4-13 16,7-6-15-16,6-4-1 16,4-4 10-16,8-8 13 15,6-2 16-15,0-6-14 16,9-6-11-16,2-4 8 16,3-7-13-16,-1-4-7 15,-4-9 14-15,-6-6-7 0,-6 0-7 16,-13-4-13-16,-10 0-12 15,-12 7-49-15,-4 6-52 16,-7 11-35-16,2 10-41 16,2 6-119-16,-15 24-624 15</inkml:trace>
  <inkml:trace contextRef="#ctx0" brushRef="#br0" timeOffset="6232.53">4087 1481 1596 0,'0'0'274'0,"0"0"-152"16,0 0-34-16,0 8-35 15,0 11-13-15,2 9 47 16,0 12-4-16,0 8-44 15,5-2-12-15,7-2 4 16,-1-7 4-16,3-8-22 16,-1-7-5-16,-1-8 1 15,1-7 0-15,3-10-9 16,3-3 8-16,4-10-8 16,5-6-8-16,-6-3-1 15,-1-6-27-15,-10-3-1 0,-4 2-23 16,-4 0 24-16,-5 12 22 15,0 6 14-15,0 10-1 16,0 8-23-16,2 12-8 16,4 6 31-16,3 8 0 15,1 2 1-15,7 2 12 16,3-8 0-16,3-4-1 16,0-9-1-16,0-4 5 15,-5-9 9-15,2-4-4 16,2-10-5-16,5-5-5 15,-2-6-9-15,2-3 1 16,-6-2-2-16,-3-4-17 0,-11 4-16 16,-5 2 2-1,-6 8-1-15,-1 10 1 0,-1 4-13 16,-4 10 4-16,6 4-13 16,0 8 11-16,2 0 0 15,4 0-7-15,2 0 31 16,10-8 7-16,-1-2 11 15,5-6 0-15,2-6 6 16,2-6-5-16,3-6 16 16,2-4-4-1,-8-4 13-15,-1-4 7 0,-5 2 10 16,-8-1 7-16,-5 0-5 16,-7 4-5-16,1 7 4 15,-5 8-16-15,9 5-8 16,2 2-20-16,0 7-16 15,4 10 2-15,7 8 14 16,3 10 10-16,3 4-2 0,8 1 5 16,-5 1 1-16,5-6 37 15,-8 0-15-15,-2-4-6 16,-10-4-18-16,-13-4-3 16,-15-4-9-16,-20 2-135 15,-17 2-183-15,-167 21-577 16</inkml:trace>
  <inkml:trace contextRef="#ctx0" brushRef="#br0" timeOffset="6556.47">2616 1802 1510 0,'2'3'372'0,"8"2"-285"16,3 4-24-16,16 3 66 15,12 3 3-15,16-1-25 16,15-1-26-16,12-1-11 15,11-4 4-15,4 0-13 0,-3 0-38 16,-5 2-23-16,-18-4-100 16,-10 6-92-16,-19-2-89 15,-26 2-176-15,-80 32-603 16</inkml:trace>
  <inkml:trace contextRef="#ctx0" brushRef="#br0" timeOffset="6749.85">2724 2131 1657 0,'4'0'473'0,"5"0"-415"15,15-1-28-15,12 1 84 16,13 0 5-16,11 0-44 16,9 0-33-16,9 0 10 0,7 0-16 15,-3 1-36-15,-4 3-57 16,-8 5-144-16,43 23-270 15</inkml:trace>
  <inkml:trace contextRef="#ctx0" brushRef="#br0" timeOffset="10889.84">3671 10507 931 0,'-3'0'628'0,"3"-2"-446"16,0 2-79-16,0 0-23 16,0-2 11-16,3 2-14 15,-3 0-4-15,0-2 8 16,2 4 6-16,-2-4-15 0,0 2-15 15,0 0-7-15,0 0-8 16,2 0-9-16,0 2-15 16,7 0-3-16,3 4 18 15,5 2-2-15,8 2-13 16,4 0 8-16,4 1-19 16,7-4 2-16,5 1 0 15,1 1-3-15,8-4-6 16,-6-1 0-16,2 0 2 15,-4-1-2-15,4 0 1 0,-9 1 4 16,2 0-5-16,-3-1-1 16,-2 3-4-16,-5-2 5 15,2 0 0-15,-7 0 0 16,-2 0 0-16,1-2 0 16,-2-1-1-16,-2 2-10 15,-8-2 5-15,-1 2 5 16,-1-3-8-16,-7 1-1 15,4-1 10-15,-6 0 1 16,2 3-1-16,3-1 0 16,3-2 0-16,-1 4 0 15,-1-2 0-15,4 0 0 16,-1-1 0-16,5-1 0 16,5 3 0-16,4-3 0 0,1 1 0 15,3 2 0 1,-2-1 0-16,-2 0-1 0,0 0 2 15,-9-2 3-15,-5 0-4 16,-6 0-2-16,-5 0 2 16,1-2 9-16,-3 4 2 15,0-2-11-15,0 0 9 16,1 0-2-16,-2 0 4 16,2 0-5-16,-2 0-5 15,1 0 0-15,1 0 8 16,-1-2-9-16,3 2 0 15,-1 0 0-15,0-2 0 16,1 2-1-16,-3 0 1 16,0 0 2-16,0 0-1 0,-3-2-1 15,3 4 0 1,-2-2-1-16,-3-5-5 0,-4 0-64 16,-10-8-8-16,-8 4 10 15,-13-1 38-15,-3 2 9 16,-4-2 21-16,-4-3 0 15,0 1-9-15,-7 2-33 16,-5 2-14-16,-1 4-2 16,2 1 34-16,10-1 4 15,6 1 20-15,8 3 0 16,7 0-6-16,6 3-20 16,11-3 5-16,4 0 15 0,10 0-3 15,2 0 2 1,8 4-28-16,7-1 29 0,7 4 5 15,5-2-14-15,7 5 9 16,1 1-11-16,3-4-10 16,1 4 20-16,-3-5-5 15,1-2 12-15,-1-3 0 16,-4 2 2-16,0 1-2 16,-5-8 0-16,-8 4-35 15,-2 0-90-15,-9 0-14 16,-5-3 47-16,-5 2-13 15,-5 1-70-15,-21-3-847 16</inkml:trace>
  <inkml:trace contextRef="#ctx0" brushRef="#br0" timeOffset="14141.62">7104 10655 1475 0,'-2'-1'293'0,"2"-2"-71"0,0 2-96 16,0 1-41-16,0-2 8 15,0 2-1-15,0-2-19 16,2 2-4-16,-2-4-13 16,0 4-20-16,0 0-18 15,0 0-12-15,0 0-6 16,2 0-21-16,-2-2-21 15,-2-1-87-15,2 2-11 0,0-2-61 16,-4 2-69 0,1-2-60-16,-8-4-284 0</inkml:trace>
  <inkml:trace contextRef="#ctx0" brushRef="#br0" timeOffset="15555.36">6994 10592 1339 0,'-2'0'318'16,"2"0"-161"-16,0 0-53 0,0 0-35 16,0-2 12-1,0 2-6-15,0 0-18 0,-4 2-20 16,-9 6-10-16,-5 3-7 16,-11 6-7-16,-5 5 5 15,1 0 0-15,2-2-9 16,-1-2 9-16,8 2 24 15,2-4-22-15,6-2-8 16,3-4-12-16,1 0 0 16,2 2 0-16,-1-2 0 15,-1 2 0-15,8-6-7 16,-1-2 7-16,5 0 0 16,0-4-5-16,0 0 5 0,3-2-2 15,-3 0 1-15,2 0-1 16,4-2 1-16,10-8-5 15,2 0 5-15,2-4 1 16,3-2-1-16,0 2 1 16,4 0 4-16,2-2-4 15,0 4 0-15,-6 0-1 16,4 0 0-16,-8 0 1 16,4 0 1-16,-5 3 5 15,-3 0-6-15,-5 3 0 16,-2 2 1-16,-1-1 5 15,-1 3 5-15,2 1 8 16,-6 0-7-16,2 2 6 0,-2-3 5 16,0 4 7-16,0-3-6 15,-2 3-3-15,0 0-6 16,0 3-5-16,3 1 4 16,-1 3 14-16,0 10 7 15,0 2-7-15,-2 3-10 16,-2 7 0-16,-2 1 2 15,-1 4-2-15,-3 4-6 16,-6 2-3-16,1 2 1 16,-1-6 1-16,-1 3-11 15,1-10 0-15,3-3 0 16,5-5 0-16,-4-6 0 16,6-4 0-16,2-3 0 15,-3 0 0-15,3-2 0 0,-2 6 1 16,2-4-1-16,-3-4 6 15,3 0-6-15,0 2 0 16,-1-4-2-16,3 0 2 16,3-2-1-16,-6 4 0 15,3 0 1-15,-2 2 0 16,-5 4 0-16,3 0 0 16,2 2 0-16,0-2 0 15,-1-2 0-15,3 0 0 16,-2-6-8-16,2 0 1 15,0-2-2-15,2 0-3 16,-2 0-24-16,0 0-24 16,0 0-33-16,0 0-27 15,0-2-44-15,3 0-53 16,-8-14-389-16</inkml:trace>
  <inkml:trace contextRef="#ctx0" brushRef="#br0" timeOffset="15929.98">6622 11223 1498 0,'2'0'322'16,"-2"0"-142"-16,0 0-109 15,2 0-32-15,6 2 24 16,7 0 42-16,1 0-6 0,9 0-11 15,-4 2-7-15,6-4-15 16,2 4-21 0,5-4-3-16,1-4-13 0,6 2-7 15,1 0 4-15,0-2-10 16,-1 2-4 0,-4-2-1-16,-1 2-10 0,-9 0 1 15,-3-4 2-15,-9 4-4 16,-1 0-25-16,-7 0-14 15,-7 2-12-15,0 0-5 16,0 0-17-16,2-2-58 16,4-2-82-16,3-2-48 15,16-24-397-15</inkml:trace>
  <inkml:trace contextRef="#ctx0" brushRef="#br0" timeOffset="16708">7430 10457 1318 0,'-7'-10'285'0,"4"4"-105"16,-6-10-125-16,-1 6 5 0,0-2 20 16,-1 4-43-16,-2-2-19 15,-5-2 36-15,-2 4-18 16,-7-2 18-16,-4 4-16 16,-5 2-8-16,-2 0 3 15,-4 0 9-15,-1-4-8 16,-3 2 11-16,-1 0-10 15,1 2-23-15,1 2-11 16,5 2 10-16,4 2 20 16,7 4-7-16,-4 6 5 15,-3 6 19-15,-7 6 9 16,-5 4-26-16,3 6-13 16,3 0-11-1,2 4-6-15,3 1-2 0,2 2 2 16,2 9 10-16,4 9 3 0,-2 1 1 15,2 6-8-15,9 0 16 16,8-4-10-16,4 3-5 16,14-7 8-16,2-2-14 15,5-2 16-15,3-2 13 16,14-6-11-16,3-6-11 16,10-10-3-16,5-5 0 15,6-9-6-15,11-8 1 16,-1 0 5-16,6-8 0 15,3-7 3-15,-4 0-9 0,2-9 2 16,3-2 4 0,-9-10 0-16,-5-3-6 15,-6-10-7-15,-12-8 6 0,-5-9-8 16,-2-10-9-16,-9-5 4 16,-2-3 1-16,-8 0-4 15,-9 4 11-15,-3 6 6 16,-10 4 0-16,-2 7 8 15,0 5-8-15,-3 5-1 16,-2 8 1-16,-1 9 0 16,5 8 0-16,-2 10-14 15,0 8-24-15,0 8-76 16,-3 12-112-16,-1 8-109 0,13 39-447 16</inkml:trace>
  <inkml:trace contextRef="#ctx0" brushRef="#br0" timeOffset="17089.56">7706 11073 1647 0,'0'0'324'0,"0"0"-75"15,0-4-44-15,2 4-65 16,-2-2-50-16,2 2-21 15,-2 0-21-15,0 0-27 16,4 0-12-16,5 0-8 16,7 2-1-16,6 2-5 15,7-2-92-15,0 2-98 16,8 0-116-16,73-8-417 16</inkml:trace>
  <inkml:trace contextRef="#ctx0" brushRef="#br0" timeOffset="18455.36">9223 10692 1179 0,'0'0'288'16,"0"-4"-186"-16,-2 0-40 16,0 2 19-16,-1 0-20 0,-2 0-8 15,3 0-13 1,-4-2-11-16,1 1 4 0,-1 3 0 16,-6-1 10-16,-1 1-4 15,-5 1 0-15,-6 6 3 16,-12 3 0-16,-4 10-4 15,-4 4-5-15,-4 4-2 16,9 4-11-16,12-2-20 16,8-2 1-16,15-2 0 15,12-1 0-15,9-7-1 16,10-3 0-16,8-7 3 16,5-2 3-16,3-6-6 15,-5-3-30-15,-1-5 4 0,-1-9 16 16,-5 2 10-1,-2-3 1-15,-4-5 11 16,-7 1 7-16,-5-2 10 16,-5 4 4-16,-2-2 13 0,-4 4 7 15,-2 6-7-15,0 0 17 16,0 6 2-16,-2 4-5 16,2 0-24-16,0 2-29 15,0 4-7-15,-6 10 0 16,-4 12 33-16,-1 10-5 15,-3 12-7-15,5-2-12 16,-1 1-3-16,4-5-6 16,2-4 0-16,0-4-7 15,-1-6-44-15,1-6-60 16,2-4-113-16,2-8-233 0,2-12-575 16</inkml:trace>
  <inkml:trace contextRef="#ctx0" brushRef="#br0" timeOffset="18826.68">9675 10820 1578 0,'0'0'335'0,"0"0"-155"16,-4-2-102-16,4 6-51 16,-7 10 7-16,-8 10 112 15,-10 10-7-15,-11 15-32 16,-4 5-19-16,-2 4-31 15,2-2-16-15,1 2-23 16,2-6-12-16,8-4 4 16,2-12-10-16,7-2-2 15,0-9-25-15,7-6-82 16,-1-2-118-16,8-5-85 0,10-6-304 16</inkml:trace>
  <inkml:trace contextRef="#ctx0" brushRef="#br0" timeOffset="19287.62">9715 11115 1829 0,'0'0'349'16,"-6"10"-224"-16,-8 12-46 16,-6 10 25-16,-6 14-26 15,-1 4-21-15,0-2-3 0,4-6-20 16,8-3-22-16,8-7-4 16,7-8-7-16,2-4 8 15,5-10-9-15,4-2 1 16,3-4 0-16,3-4-1 15,10-6-4-15,2-6-10 16,-2-4 4-16,4-6 8 16,-4-1-11-16,-10 8 13 15,-7 3 7-15,-3 8 31 16,-7 2 4-16,0 4-15 16,-5 4-26-16,-4 14-1 15,0 8 23-15,-4 12-13 0,-1 4-10 16,5 4-22-16,1-2-148 15,-2-2-133-15,-34 35-439 16</inkml:trace>
  <inkml:trace contextRef="#ctx0" brushRef="#br0" timeOffset="20249.11">9196 12314 1580 0,'-2'0'335'0,"2"-2"-107"0,0 2-51 16,2 0-81-16,-2 0-47 15,2 0-7-15,-2 2-15 16,0 8-19-16,-2 14 86 15,0 16 2-15,-5 15-40 16,0 6-29-16,5 8-11 16,2-7-8-16,2-2-7 15,5-12-1-15,-4-13 1 16,1-14 1-16,-4-6-2 16,0-11 0-16,0-3-5 0,0-2 3 15,-2-3 2 1,-3-9-18-16,-4-7-39 0,0-10 1 15,1-12 8-15,-4-6 11 16,1-8-7-16,7-5-20 16,4 3-26-16,6 4 58 15,8 8 31-15,1 10-5 16,6 10-3-16,-2 6-3 16,6 8-14-16,-1 2-7 15,8 6 11-15,-1 4 5 16,0 0 17-16,0 4 1 15,-6 4 0-15,-10 2 0 16,-3 6 5-16,-10 4 7 16,-6-2 14-16,-4 2 9 15,-5 0-7-15,-5-4-11 0,-1-4-6 16,-8 2-2-16,0-6-10 16,-4-2-1-16,2 1-58 15,2-3-50-15,4-3-145 16,-10-13-448-16</inkml:trace>
  <inkml:trace contextRef="#ctx0" brushRef="#br0" timeOffset="20662.02">9680 12122 1746 0,'2'-4'332'0,"0"1"-178"15,9 2-100-15,3 1-43 16,-1 1-4-16,5 7 11 15,-9 5 3-15,-7 9 24 16,-9 14 35-16,-11 6-10 16,-9 10-31-16,-6-2-19 0,-5-10-4 15,3-4-4-15,1-11 18 16,12-7 3-16,6-11 3 16,11-3-22-16,5-4-5 15,14 3-3-15,6-2 6 16,21-1 0-16,11 3-12 15,16-6-26-15,1 3-65 16,-5 0-109-16,59-4-279 16</inkml:trace>
  <inkml:trace contextRef="#ctx0" brushRef="#br0" timeOffset="21554.73">8741 13298 1729 0,'0'0'265'0,"5"0"-68"0,6 3-80 15,9 3-20-15,9 2-17 16,4-2-8-16,12-2-27 0,11 0-9 16,6-2-11-1,9 1 2-15,7-3-6 0,5-3-9 16,4 1-6-16,0-4-5 15,4-5-1-15,-2-7 0 16,1-5-9 0,-3-8-23-16,-5-11-34 0,0-10-18 15,-6-12-21-15,-4-6-4 16,-10-5 11-16,-9 3 67 16,-13 6 31-16,-12 8 44 15,-11 6 7-15,-7 12-20 16,-7 0-7-16,0 6-12 0,-3-2-11 15,0 0-1 1,0-1 0-16,-6 1-8 16,-2 0 8-16,-3 6-8 15,-5 4-5-15,-4 4-19 0,-2 0 7 16,-5 6 5-16,-2-2-10 16,0 2-1-16,-2-2 16 15,-3-2 4-15,1-2-20 16,-2 0-11-1,-7 0-6-15,-6 4 1 16,-1 4 19-16,-2 3 28 16,-2 3 4-16,-5 5-4 0,-3 3-2 15,-5 1 2-15,-1 1-15 16,-7 2-15-16,3 0 2 16,4-4 28-16,1 3 7 15,3-2-7-15,-1 2 27 0,0 4 6 16,2 5-6-16,7 5 22 15,-1 9 11-15,2 8 6 16,6 10 11-16,3 4-19 16,7 2-20-16,11 6 5 15,8 0-16-15,14 1-3 16,5-3 8-16,4 4 10 16,3-6-6-16,6 2 0 15,-1 4 3-15,8-4-15 16,0 1 1-16,3-3-8 15,2-8-2-15,7-4-9 16,2-12-5-16,10-6-1 16,0-10 0-16,3-2-145 0,-5-8-200 15,35-38-609-15</inkml:trace>
  <inkml:trace contextRef="#ctx0" brushRef="#br0" timeOffset="22136.52">7340 12146 1620 0,'0'0'327'0,"0"0"-153"0,0 0-25 16,2-5-88-16,-2 10-20 15,0-10 17-15,0 11 13 16,-2 2 11-16,-2 9 49 16,0 9-50-16,-2 6-11 15,0 4-2-15,2 0-16 16,-1 6-17-16,3 0-16 0,0 2-7 16,0-2-6-1,-1 1-6-15,1-3-28 16,2-8-55-16,0-4-91 0,0-4-193 15,24 6-157-15</inkml:trace>
  <inkml:trace contextRef="#ctx0" brushRef="#br0" timeOffset="22514.87">7730 12561 1570 0,'-5'-2'539'0,"5"0"-320"15,-4-2-36-15,2-2-90 16,4 6-38-16,-2 0 16 15,2 0-20-15,0-3-6 16,3 3-14-16,4-1-8 16,6 1 1-16,6 0 3 0,10 0-8 15,2 1-11-15,7 6-7 16,-2-3-1-16,0 0-20 16,-2-2-44-16,-7 2-119 15,-4-3-101-15,-10-1-89 16,-15-5-560-1</inkml:trace>
  <inkml:trace contextRef="#ctx0" brushRef="#br0" timeOffset="24107.72">12282 12290 376 0,'0'-2'1162'0,"2"2"-928"15,-2-6-75-15,0 6-30 16,0-2-16-16,0 2-16 15,2-2 2-15,-2 2-15 16,0 0-4-16,0 0-14 0,2 0-32 16,-2 6-17-16,1 6 10 15,4 8 10-15,-5 6-34 16,0 8-3-16,0 4-97 16,2-2-124-16,0 0-98 15,-2 19-285-15</inkml:trace>
  <inkml:trace contextRef="#ctx0" brushRef="#br0" timeOffset="24381.46">12222 12480 1475 0,'2'-5'279'15,"3"2"-99"-15,12-3-73 16,6 2 7-16,10 0 13 16,5 3-23-16,2 2-26 15,-2-1-30-15,-2 4-30 16,-7 0-18-16,0 1-36 16,-6-1-111-16,0 4-90 15,19-6-304-15</inkml:trace>
  <inkml:trace contextRef="#ctx0" brushRef="#br0" timeOffset="28657.43">8561 11779 1456 0,'-5'-6'261'15,"3"2"-45"-15,-6-7-80 16,5 6-16-16,1 0-24 16,2 4 6-16,0-2-10 15,-2 2-20-15,0-2-32 16,-2-2-25-16,-4 0-8 15,0 1-7-15,-11 3-9 16,-2-2 1-16,-14 2-2 16,-4 1 4-16,-8 1 5 15,-2-1 0-15,-2 7 0 16,-7-1 0-16,2 2 1 16,0 2 0-16,9-2 0 0,18-2-1 15,12-2 1-15,15 0-12 16,2-3-6-16,4 3 8 15,7 7 10-15,1 1 13 16,5 6 10-16,8 4 2 16,1 2-17-16,-3 4-7 15,1 4 7-15,-6 6-7 16,-5 4 6-16,-1 11 5 16,-10 10 18-16,-4 16 77 15,-8 11-29-15,1 6-26 16,1 6-26-16,-1-1-13 15,0-7-11-15,2-4-1 0,5-6 5 16,0-6 1-16,-2-5-1 16,1-3-5-16,-3-4-1 15,1-8 1-15,0 3 0 16,-1-7-1-16,1-8 1 16,-1-2 1-16,4-12-2 15,2-4 1-15,0-4-1 16,2-6 0-16,0-2 0 15,-2-2 1-15,0-2-1 16,0 4 1-16,-2 4-1 16,4 5 12-16,2-2-11 15,-1-1 1-15,1-4-1 16,-2-5 0-16,2-3-1 0,1-6 0 16,2-3 1-1,2 3-1-15,9-4 8 0,-1 3-7 16,8 1-1-16,-2-2 9 15,-1 2-8-15,-5 0-1 16,-2 0 0 0,-5 0 0-16,1 2 0 0,0 0 0 15,7-2 0-15,2 2 1 16,11-2 5-16,7 2-5 16,12-12 0-16,10 4-1 15,15 0-17-15,14 0-29 16,18 6-26-16,85 4-87 15,50 4-131-15,46-6-188 16,-83-14-603-16</inkml:trace>
  <inkml:trace contextRef="#ctx0" brushRef="#br0" timeOffset="30011.95">13707 12266 1295 0,'-19'4'244'0,"-1"4"-103"15,-12 6-46-15,6 0-53 16,15 2-27-16,11 0 4 0,6-8 7 15,5-2 8-15,5-4 1 16,-1-4 8-16,3-4 8 16,7-4-25-16,2-4-17 15,-5-2-8-15,0 0 1 16,-4 0 7-16,-7 2 9 16,-4 2 24-16,-3 6 46 15,-4-2-25-15,-4 6 0 16,-3 4-18-16,-4 10-44 15,-7 12 11-15,-4 12 1 16,4 14-1-16,2 8-1 16,14 0-4-16,4 5 2 15,10-5-9-15,1-2 1 0,3-10-2 16,-3-10 1-16,-2-8 0 16,-4-9-2-16,0-8-10 15,-3-7-9-15,-2-4 21 16,2-10 19-16,6-2 2 15,1-10-14-15,4-10-6 16,3-8 6-16,0-4-4 16,-2-4-2-16,4-4-2 15,-3 4 1-15,1 2 0 16,-5 5-1-16,-3 9-1 16,1 8 2-16,-9 6-1 15,0 8 0-15,0 0 0 0,-2 6-24 16,0 0-13-1,0 4-56-15,0 0-95 0,-4 4-144 16,-23 4-387-16</inkml:trace>
  <inkml:trace contextRef="#ctx0" brushRef="#br0" timeOffset="30409.52">14191 11955 1543 0,'4'-4'254'15,"3"4"-127"-15,9-2-34 16,4 8-15-16,0 2 11 15,0 12-7-15,-6 10-11 16,-13 18 23-16,-9 13-7 16,-10 3-42-16,-8 0-16 15,-1-10-20-15,2-12-2 16,2-14 1-16,13-8-1 16,3-11 2-16,7-6 3 15,5-1 2-15,7-2-4 16,15 0 10-16,13-2-16 15,12-1-4-15,4-4-72 0,2-1-85 16,-7 2-83 0,45-30-271-16</inkml:trace>
  <inkml:trace contextRef="#ctx0" brushRef="#br0" timeOffset="30929.93">14650 11865 1536 0,'5'-2'270'0,"2"-2"-147"16,10-4-85-16,14 6-23 16,11 0 0-16,10 4 9 15,0 2-2-15,-2 4-11 16,-5 0 4-16,-7 2 6 16,-9 4 1-16,-4 2 4 15,-12 2 17-15,-9 10-8 0,-6 10 40 16,-9 15-5-16,-6 11-11 15,-4 10-13 1,-1 10 13-16,-3 2-23 16,8 8-12-16,-1 1-15 0,9 3-8 15,7-4 0-15,6-6 0 16,0-7 6-16,7-7-1 16,1-14-5-16,-1-10-1 15,-3-10 0-15,-4-14 0 16,-3-12 1-16,-2-8 26 15,-11-6 46-15,-13 2 2 16,-17-2-45-16,-20-2-30 16,-19-4-101-16,-4-9-86 15,-1-10-91-15,1-13-73 16,-111-115-1224-16</inkml:trace>
  <inkml:trace contextRef="#ctx0" brushRef="#br0" timeOffset="32839.04">14380 10267 1090 0,'0'0'245'0,"0"0"-113"16,0 0-24-16,0 2-32 0,0-2-34 16,0 0-9-1,0 0 11-15,0 0-4 0,0-2 29 16,0 2 20-16,-2-2-22 16,2 2-11-16,0 0-29 15,0 0 1-15,0 0-13 16,0 0-3-16,0 0-6 15,-2 0 6-15,4 0-3 16,-2 0-7-16,0 0-2 16,-2 0-7-16,0 0-34 15,0 0-14-15,-3 0 4 16,1 2-44-16,0 0-32 16,-1-2-181-16,-11-15-898 15</inkml:trace>
  <inkml:trace contextRef="#ctx0" brushRef="#br0" timeOffset="34206.24">16655 10555 756 0,'0'0'562'0,"0"-2"-415"0,0 2 19 16,0-2-49-16,0 2-28 15,0 0 5-15,0 0-16 16,0 0-6-16,3 0 17 15,-3-1-22-15,6 1-2 16,4-4-40-16,7 1-16 16,3 6-1-16,5 1-8 15,-3-3 0-15,2 5 0 16,1 1-71-16,-5-2-86 16,-5 4-136-16,2-1-459 0</inkml:trace>
  <inkml:trace contextRef="#ctx0" brushRef="#br0" timeOffset="34411.81">16645 10672 1454 0,'6'0'240'15,"-2"0"-126"-15,12 0-1 16,2 2-43-16,2 0-28 15,5 2-9-15,-6 0-33 16,6 4-10-16,-5 0-158 16,24-4-485-16</inkml:trace>
  <inkml:trace contextRef="#ctx0" brushRef="#br0" timeOffset="36976.24">17738 10501 1216 0,'0'-4'237'15,"0"4"-37"-15,0-2-86 16,2 2 3-16,4 2-62 16,2 2 8-16,5 0 6 0,8 1 9 15,1 0 5 1,4 1-1-16,5 4 5 0,6-2-6 16,11 4-24-16,4-2-4 15,8 4-10-15,9-2-10 16,2 5-16-16,3-3-7 15,1 1-8-15,4 0-1 16,-4-1 0-16,-1 0-1 16,-3-2 1-16,0 0 2 15,-4-2-3-15,0 0-1 16,-4-4 0-16,3 2 1 16,-1 0-1-16,-3 0 1 15,3-2 0-15,-3 2 0 16,3-2 0-16,-3 0 0 15,2 0 1-15,-3 2-1 16,1 0-6-16,5-2-8 0,0 2-4 16,0-2 5-16,2 0-4 15,-2 0 10-15,-1 0-25 16,2 0 14-16,-4-2-13 16,3 0 13-16,-5 0 7 15,3 2 5-15,-5-4-3 16,-4 0 9-16,-3-2-6 15,-4 0-5-15,1-4 10 16,-4-4 0-16,-1 0-11 16,-1-4 5-16,-1-2 7 15,-3-4-1-15,-2-2-5 16,-3-4 5-16,1 0 1 16,-2 2 0-16,0 0 0 0,-1 3 1 15,-5 0-1-15,-4-2 9 16,-1 2 2-16,-3-1 7 15,-3-2-5-15,-3 0-7 16,1-5-5-16,-1-1 5 16,-3-2-5-16,2-4-1 15,5-2 6-15,3-6-6 16,0-2 12-16,-2 4-11 16,3-4 0-16,-7 1 0 15,1 1 0-15,-1-2-1 16,-6 6 6-16,-2 0-4 15,-4 0 4-15,-1 0-6 16,-2-2-1-16,-2 1 1 0,-3-1 0 16,0 0 1-1,-4 4 0-15,-6-2-1 0,-3 2 0 16,-3-2 0-16,-4-2 0 16,-4 4-1-16,-6-4 0 15,2-2 0-15,-5 2-7 16,1-5 8-16,-5-1 0 15,-1 4-1-15,-1 4 0 16,-1 0 1-16,1 0 0 16,-4 1 0-16,0 0 0 15,3 2 0-15,-2-2 0 16,2 1 0-16,-1-3 0 16,-1 5 0-16,-2 0-1 0,0 4-1 15,-9 0 2-15,0 6-1 16,-7-2 0-16,1-5-6 15,-7 2-10-15,2-1 11 16,-5-9-9-16,1 3 9 16,-4-8 5-16,4-4-6 15,-5 4 7-15,-4 2-1 16,-1 8 0-16,-2 4 0 16,-1 2 0-16,4 2 1 15,-3 1-8-15,4 4 8 16,1-1 1-16,0 4 0 15,-4-3 1-15,-1 3-2 0,-6 2 1 16,-1 4-1 0,1 0 0-16,-5 2 0 0,5 2 0 15,4 0 1-15,2 0 5 16,5 6-6-16,4 0 0 16,-2 2 1-16,-4 4 0 15,-3 2 20-15,-3 6 0 16,-1 0-4-1,-4 4-7-15,7 4 5 0,1 2-6 16,9 4 3-16,7 5-6 16,6 2-4-16,17 3 8 15,5 3 2-15,6-1 2 16,-1 4 2-16,1 4-2 16,-3 2 1-16,2 0-2 15,3 1-4-15,2 1 0 16,-3-4-9-16,1 0 2 15,1-2 8-15,1-4 5 16,0 4-13-16,0 0 5 16,2 0 5-16,4-4-10 15,4-1-1-15,0 1 5 0,6-1 16 16,1 0 2-16,3 5-4 16,5 0-11-16,3 4 9 15,3 4-5-15,3 1-4 16,3 5-3-16,1-2-4 15,1 2 4-15,6 0-5 16,4 2 0-16,2-2-1 0,7-4 2 16,8 1-1-16,5-5 6 15,5 0-6-15,4-2 0 16,0 0-1-16,3-1 2 16,0-3-2-16,-2-4 0 15,1 2 1-15,-4-2 5 16,2-4-6-1,2-2 1-15,-4-2 0 0,0-2 0 16,2-8 1 0,-4-2-1-16,-5-6 1 0,-5 0-1 15,-8-2 1-15,-2 1-2 16,-10-5 1-16,1-3-1 16,-5 1 1-16,2 1 5 0,7 4-5 15,0 0 10-15,9 0-10 16,3-1 7-16,-1-3 4 15,2 1-5-15,-2-2-1 16,-4-2-4 0,-5 0 5-16,0 2-7 0,-3-4 11 15,-9 1-11-15,1 0 1 16,-3-3 8-16,-6 0-3 16,0 0-5-16,-2 0 18 15,0 0 4-15,0 0 4 16,0 0-11-16,0-3 4 15,0 3 7-15,0 0-9 16,0 0-5-16,0 0-5 16,0 0-8-16,0 0-1 15,-2 0 0-15,2 0 1 0,0 0-27 16,0 0-29-16,0 0-55 16,-10-3-339-16,-38-35-416 15</inkml:trace>
  <inkml:trace contextRef="#ctx0" brushRef="#br0" timeOffset="41476.99">2726 10574 1104 0,'0'-5'273'0,"0"10"-157"16,0-10 43-16,0 10-68 16,2-5 14-16,-2 0-13 0,0 0-17 15,0 0-12-15,0 0-9 16,0-5 1-16,-2 10 23 15,2-5 3-15,0 0-1 16,0 0-1-16,0 0-4 16,0 0-12-16,0 0-4 15,0 0-7-15,0 0 10 16,0 0-32-16,0 0-5 16,0 0-4-16,11-9-20 15,-6 9 5-15,12 3 5 16,-2-3 1-16,6 0 3 15,-1 0 0-15,-3 1-6 16,8 4-3-16,8-1 1 0,10-3 13 16,6 3-8-16,4 3-11 15,3 0 0 1,-5 1 0-16,3 1 0 0,-5 1 0 16,0 2 0-16,2 0-1 15,-5 2 0 1,0 0 0-16,-5-2-1 0,-2 0 0 15,-8-4 1-15,-3 4-9 16,-5-6 1 0,2 2 7-16,1 0 0 0,8-2 0 15,1 0-5-15,4 4 6 16,3-4 0-16,-2 0-1 16,4 0 1-16,-3 4 0 15,1-4-1-15,1 0 1 16,-6-2-1-16,-1 4 1 0,-3-6 0 15,-4 2 0-15,-2-2 0 16,0 0 1-16,-4-2-1 16,6 0 0-16,5-2 0 15,2 4 1-15,4-2 0 16,-7 2-1-16,3 0 0 16,-9-2-2-16,-2 2 2 15,4 2 0-15,0-2 0 16,4 0-1-16,-2-4 1 15,2 0 0-15,1-4-7 16,1 0 5-16,1-2 1 16,-5-2 1-16,0 2-1 0,-2 0 0 15,-4 0 0 1,4 2-1-16,0 2 1 0,2-2 1 16,2-2-5-16,3-2 5 15,-1-4 1-15,4-2-1 16,-1-8 2-16,-1 2-1 15,1-4 0-15,3-2-1 16,-4 3 0-16,1 6 0 16,-5-5-6-16,1-1 0 15,1-3 5-15,-6-4-6 16,5-6 7-16,-1-2 1 16,-2-2 0-16,0-2-1 15,0 0 1-15,4 4-1 16,-4-1 0-16,-2 3 0 15,-1 4 0-15,-1-2 0 0,-5 4 0 16,3-2 0-16,-4 2 6 16,0 0-6-16,-3 2 0 15,2 0 0-15,-2 3 0 16,0 4 0-16,0 1-1 16,-2 3 1-16,1-3 0 15,-3 2 0-15,-1-4 0 16,1-2 0-16,-4-4-14 15,-1 0 5-15,-2-4 8 16,-2-4-8-16,3 1 8 16,1-6-9-16,1 0-2 15,-4-1 0-15,3 2 6 16,-5 4 1-16,0 2 4 0,-8 6 1 16,2 0-6-1,-7-2-13-15,-2 2-28 0,-9-2-8 16,0-4 34-16,-5 2 7 15,3-3-1-15,-7 3 5 16,3 2 4-16,-6-2-2 16,-1 4-7-16,0 2 14 15,-4 4 0-15,4 2-1 16,-3 0-11-16,-1 0 5 16,-1 0 1-16,-1-6 5 15,2-4 2-15,-3 0 0 16,-2-1-1-16,-5-1 0 15,-3 4 1-15,0 2-2 16,-6 2-8-16,-2 6 2 16,-2 0-10-16,-3 2 2 0,3 2-5 15,0 0 13-15,7 0-5 16,-3 2 11-16,5 0-8 16,-5-2 4-16,0 6 4 15,-9 0-8-15,-1-1 2 16,-5 4 7-16,-3 0-1 15,3 2-4-15,-3 2 6 16,2 0 0-16,6-1 1 16,-3 1 0-16,0-1 0 15,2 3 7-15,-1-4-8 16,0 5-2-16,-1-1 2 0,-2 1 2 16,0-3-1-16,-1 3 5 15,-1 0-6-15,1 0 9 16,-1 3-3-16,0-2-5 15,-1 4 11-15,1-1-3 16,-4 0 0-16,0 0-8 16,0-1 7-16,0 5-1 15,2 3 2-15,1-4-7 16,0 7 5-16,0-1-5 16,3 3 14-16,0 0-4 15,4-4-6-15,4 0 2 16,8-2-1-16,2 0 11 15,3 0-3-15,6 2-7 16,1 0 5-16,1 6 2 16,2 2-7-16,0 4 1 15,2 0-8-15,5 6 0 0,4 2 5 16,4 7-5-16,3 3-1 16,2-2 2-16,4 4-1 15,-4 0 5-15,6 0-6 16,2 6 11-16,-5 0 1 15,5 0-11-15,1 7 13 16,1-5 4-16,2-2-9 16,5 0-9-16,6 0 6 15,1 0 9-15,4-2 5 16,0-4-7-16,3 1-5 16,5-9-8-16,-3 2 6 0,3 2 2 15,3-4 1 1,2 4-8-16,3 0 6 15,-2-2-6-15,5 9-1 0,0 0 0 16,0 2 0-16,2-5 1 16,2-2-1-16,-4-6 1 15,4-4-1 1,2-2 0-16,0-4-1 0,1-2 0 16,1-1 0-16,-4-1 1 15,-4-3 0-15,-6 2 0 16,-4-6 0-16,3 3-1 15,-5 0 1-15,6-4 1 16,-5 3-1-16,-3-3 1 16,0-6-1-16,1-2 0 15,-3-2 0-15,7 2 0 0,-1-2 15 16,6 0-3-16,1 0-3 16,5 0 0-16,2 2-7 15,-4-4 11-15,2 0-4 16,-2 2-7-16,-7-4 8 15,-2 0-8-15,-12 2 10 16,-1-2-2-16,-3 0-2 16,-2 2 5-16,0-4 1 15,0 2 13-15,-2-2 0 16,2 2-6-16,0 2-6 0,0-2-6 16,0-2-8-1,0 2 8-15,0 0-1 0,0 0-7 16,0 0-1-16,0 0 1 15,0 0-1-15,0 0 0 16,0 0 0-16,0 0-1 16,0 0 0-16,0 0-12 15,0 0-8-15,0 0-14 16,0 0-23-16,0 0-49 16,0 0-145-16,-2-14-306 15,8-22-237-15</inkml:trace>
  <inkml:trace contextRef="#ctx0" brushRef="#br0" timeOffset="64388.41">17700 10236 1181 0,'0'-1'291'0,"0"1"-193"16,3 0-62-16,-3 0-5 0,0 0 14 16,0 0 3-1,-3 0 15-15,3 0-24 0,0 0 18 16,0 0 5-16,0 0-2 16,0 0-5-16,0 0-1 15,0 0 17-15,0 0 5 16,0 0-7-16,0 0 11 15,0 0-10-15,0 0-8 16,0 0-31-16,17-6-1 16,4 2 8-16,12-3 7 15,15 0-26-15,8-1-8 16,6-1-1-16,7 0-5 16,6 0-4-16,8 1-1 15,2 0 9-15,0 6-9 0,-8 2-1 16,-9 2 0-16,-15 0-5 15,-16 4-3 1,-14-3-18-16,-17-2-12 0,-6-1 3 16,-4 3 20-16,-9 0-4 15,-7 4 2-15,-14 4-108 16,-8 1-52-16,-5 5 17 16,-5-2 26-16,-2-1 15 15,-9 1 36-15,3-1 5 16,-7 0 58-16,5 0 21 15,8-4 75-15,11-2-9 16,19-2 14-16,11-2-19 16,10-4-5-16,14 0-17 0,7-2-14 15,14-4 7 1,14 2-4-16,8-6 7 0,8 0-22 16,3 0-5-16,-3 0-8 15,-2-1 0-15,-6 4 1 16,0-5-3-16,-12 6 8 15,-11 2 5-15,-9 4 4 16,-15 0-15-16,-14 6-113 16,-17 2 67-16,-16 6-25 15,-16 4-2-15,-7 2 73 16,-10-4 21-16,-1 2 43 16,1-2-20-16,11-2 10 15,14-4 33-15,24-4 33 16,17-6 3-16,19-2-51 15,14-4-44-15,17-4-10 0,13-4 3 16,10-2-6-16,8-2-7 16,-7 4 2-16,4 0 5 15,-8 4 12-15,-3 0 0 16,-10 6 0-16,-11 2-5 16,-17 0-22-16,-9 2-16 15,-15 2 11-15,-12 1 5 16,-5 8 21-16,-15-1-13 15,-13 8-1-15,-4-2-5 16,-2 2 16-16,4 0-12 16,9-6 3-16,17-2-2 15,15-6 11-15,8-4-9 16,6 0-9-16,10 2 9 16,14-2 1-16,11-2 4 15,3-2-4-15,4-6-9 0,-4 2-1 16,-7-2-14-16,-8 0-122 15,-8 6-170-15,1-6-256 16</inkml:trace>
  <inkml:trace contextRef="#ctx0" brushRef="#br0" timeOffset="65350.06">21709 8265 878 0,'0'-2'916'15,"0"2"-759"-15,0 0-82 0,4 7-33 16,3 2 8-16,2 9 26 15,0 9 31-15,-1 9-47 16,6 2 9-16,-5 10-2 16,5 8-7-16,-3 14 11 15,4 11 46-15,3 9-71 16,0 14-8-16,11 62 20 16,-3 21-25-16,-12-9-13 15,-12-124-5-15,0-1-3 16,3-7 16-16,6 40-4 15,0-16-12-15,2-14-10 16,7-16-2-16,-4-5-1 16,4-10 1-16,-2-4 1 0,-3-7-1 15,4-2 0-15,-11-6-31 16,2-2-71-16,-6-6-114 16,0-10-161-16,7-68-577 15</inkml:trace>
  <inkml:trace contextRef="#ctx0" brushRef="#br0" timeOffset="66797.13">21706 8035 1034 0,'0'0'578'0,"0"0"-461"16,0 0-50-16,3 0-26 16,-1 0-17-16,5 2 69 15,0-2-24-15,-1 4 1 16,5-2-4-16,-1 0 18 16,5 2-9-16,1-2-9 15,6-2 0-15,8 2-7 16,9 0 2-16,7-2-17 0,10 0-20 15,11 0-3 1,16 0-2-16,10 0-4 0,14-2-4 16,0 2-11-16,8 0 0 15,-1 2 0-15,-4 0 1 16,-1-2 0-16,-2 0 0 16,-9 0-1-16,-2-2 1 15,-9-2 6-15,-2-2-7 16,-2 2-1-16,7 0-6 15,-1 0 7-15,7 2 0 16,-5 0 0-16,-6-1-1 0,-12 3 0 16,-15 0 0-1,-13 0 1-15,-11 0 0 16,-15-1 0-16,1-3 0 0,-6 2 6 16,-5 0-5-16,-3 0-1 15,1 0 6-15,-2 0 1 16,2-1-7-16,1 2-1 15,3-1 1-15,3 0 0 16,-8 0-1-16,-1 2 1 16,-1 0 0-16,-4 0 0 15,0 0 8-15,0 0 14 16,-2 0 4-16,2 2-1 16,-2-2-4-16,2 0-3 15,0 0 2-15,-2 0-11 16,2 0 4-16,2 0-2 15,-4 2 2-15,2 1-4 16,-3 6 15-16,1 5 12 0,-2 4-10 16,2 6-19-16,-5 2 10 15,4 8-2-15,-1 14 0 16,0 13 0-16,-5 11-2 16,2 8 5-16,-2 6 0 15,2 2-6-15,5 1-1 16,2-6-10-16,0-4 14 15,0-5-3-15,2-8 26 16,1-8-29-16,-3-7 0 16,4-11-8-16,-8-4 0 0,4-8 1 15,0-6-1 1,4-6 10-16,-4-2-11 16,2-4 1-16,-2 0 4 0,0-6-4 15,0-2-1-15,0 0 0 16,0 0-6-16,0 0 6 15,0 6 0-15,3 2 2 16,1 10 5-16,-1 2-7 16,1 2 1-16,-2-1 13 15,0-1-13-15,-2-4 11 16,2 1-11-16,1 2 9 16,-1 1-1-16,2 2-8 15,1 6 0-15,4 10 14 16,-5 0 41-16,3-6-41 15,-3-4-15-15,-2-8 6 16,1 0 2-16,1 2-8 0,1-4 0 16,-3 3 1-16,0-4 0 15,0-1-1-15,-2-4 12 16,5-2-12-16,-5-3 0 16,2-1-1-16,-2 2 2 15,2-2-1-15,-2 3 0 16,0-2 1-16,2-1-1 15,-2 0 0-15,0-4 0 16,-2-2-6-16,0-2-40 16,-9 2-62-16,-11-2-126 15,-124-24-752-15</inkml:trace>
  <inkml:trace contextRef="#ctx0" brushRef="#br0" timeOffset="68766.3">21952 9956 1370 0,'0'-2'306'16,"0"2"-148"-16,0 0-44 0,0-4-39 16,2 4-15-16,-2 0 7 15,0 0-16-15,0 0 0 16,0-2-7-16,2 2-4 16,-2-2-5-16,0 4 4 15,2-4-5-15,5 0-1 16,4-2-6-16,3-2 0 15,10-2 3-15,1 1-7 16,8 2-5-16,7-3-11 0,3-2 13 16,3 1-10-1,1 0 4-15,3 3 1 0,5 2-5 16,-4 0-2-16,-3 0-7 16,0-2-1-16,-4 3 1 15,-3 2-1-15,-4-2 0 16,-1 2 0-16,-7-3-1 15,2 2 1-15,-2-1 0 16,0-2 0-16,-4 2-6 16,-1-1 6-16,-2 3-2 15,-1-4 2-15,-4 4-1 16,3-2-1-16,1-1 2 16,3 0-9-16,0 3 8 15,3 1-8-15,2-3 1 0,-2 3 2 16,2 0-3-16,2-2-6 15,-6 2 8-15,2 0 7 16,-8 0-1 0,1 2 1-16,-1-2-1 15,0 0 1-15,-1 0 0 0,4 0 0 16,-2-2 8-16,3-2-8 16,-4 3-1-16,2-3 1 15,-5 1 1-15,-3-3 5 16,3 4 3-16,1-1 7 15,6 0 2-15,1 2-9 16,7-4-7-16,3 3 5 16,-5 0-6-16,2-3 0 0,-6 2 8 15,-10 2-9 1,-2 1 0-16,-4-3 6 0,-7 3 22 16,3-2 8-16,-3 2 3 15,4 0-13-15,1-2-17 16,2 2-9-16,4 0 2 15,1-2 4-15,-1 2-6 16,6 0 0-16,-7 0 0 16,1 0 0-16,4 0 0 15,-5 2 2-15,2-2-1 16,1 0 0-16,-3 0 0 16,-1-2 0-16,-2 2 1 15,-2-2-1-15,-5 2 8 16,-2 0 6-16,0 0 20 0,0-2 10 15,0 2-2-15,0-1-1 16,0 1-3-16,2 0-7 16,-2 0-10-16,7-3-10 15,-1-1-4-15,6 2 1 16,3-2-8-16,-2 2 0 16,1-2 0-16,1 2 1 15,1 0-1-15,-3 0 0 16,3 0 0-16,-5-2-1 15,1 2 1-15,-8 0 0 16,0 0-1-16,-4 4 1 16,3-4 1-16,-3 2-1 15,0 0-1-15,0 0 0 16,0 0-1-16,4 0 1 0,0 0 0 16,1 0 0-16,2 0 0 15,2 0 0-15,1-2 0 16,4 0 1-16,-1 2-1 15,-4-2 1-15,1 2-1 16,-2 0-1-16,-4 2 0 16,-1-2 1-16,-1 0 0 15,-2 0 0-15,0 0-1 16,0 0 1-16,0 0 0 16,0 0 0-16,0 0-1 15,0 0 0-15,0 2 1 16,0-2-9-16,-2 0-41 15,-3 2-73-15,3 0-144 0,-11 2-193 16,-54 4-247-16</inkml:trace>
  <inkml:trace contextRef="#ctx0" brushRef="#br0" timeOffset="73592.45">19329 11538 1167 0,'-2'0'327'0,"2"-2"-141"16,-2 2-73-16,2 0-44 15,0 0 1-15,2 0-7 16,-2-2-16-16,2 2-1 15,-2 0 17-15,0-2 18 16,0 2 2-16,0 0-2 16,0 0-11-16,0 0-31 15,2 0-13-15,-2 0-10 16,0 0-7-16,0-2 2 16,0 2-4-16,0 0-5 15,3-2 5-15,-1-4 1 16,-2 4-2-16,0 0 3 15,-2 0 34-15,2 2 14 0,-3 0-15 16,1 2-22-16,2-2-8 16,0 2-3-16,-2 4-8 15,-4 2 7-15,-3 4-2 16,-3 2-6-16,6-4 0 16,6-2-9-16,6-2 9 15,3-2 0-15,3-2 11 16,3-2-2-16,3-4 7 15,2-6 2-15,0-2 3 16,-2-2 5-16,-5 2 4 0,-2 4 1 16,-8 4-5-1,-3 0-8-15,-3 4-18 0,1 4-9 16,-1-4-45-16,-3 2-21 16,2 0-125-16,-3 2-290 15,-11 4-217-15</inkml:trace>
  <inkml:trace contextRef="#ctx0" brushRef="#br0" timeOffset="74118.28">19786 11103 1531 0,'-2'0'383'0,"2"0"-208"16,0 0-95-16,0 4-47 15,-4 4-8-15,-4 16 56 16,-3 12 23-16,1 10-37 15,0 2 1-15,6-3-29 16,6-5-9-16,8-7-20 16,2-4 7-16,9-5-11 15,-4-6-5-15,6-8 5 0,-3-6 5 16,2-6 10 0,0-2-20-16,5-6-1 0,0-4-1 15,-2-5-23-15,1-3-2 16,-4 4 10-16,-4 0 15 15,-7 3 0-15,-7 8 1 16,-1 6 15-16,-6 1-1 16,3 1 4-16,0 6-5 15,-4 8-2-15,0 14 14 16,-3 9-7-16,5 4-9 16,4 0-8-16,0-4-1 15,5-2-11-15,-5-2-40 16,0-5-92-16,4-10-121 15,15 2-263-15</inkml:trace>
  <inkml:trace contextRef="#ctx0" brushRef="#br0" timeOffset="74489.34">20312 11139 1766 0,'-12'12'504'0,"4"-4"-299"0,-5 14-89 16,1 6-32-1,12-2-33-15,14 4-26 0,8-3-8 16,14-5-7-16,8-7-9 15,3 2 0-15,2-8-1 16,-2 1 0-16,-7 1 0 16,-7 0 0-16,-10 6 1 15,-10 1 0-15,-6 2 8 16,-9 0 17-16,-10 2-26 16,-10 4-5-16,-4-2-119 15,-13-2-106-15,-1-4-95 16,-40-10-202-16</inkml:trace>
  <inkml:trace contextRef="#ctx0" brushRef="#br0" timeOffset="74647.63">20608 11117 1951 0,'20'-8'515'0,"3"2"-326"16,28-10-101-16,4 2-55 15,7-2-33-15,2 3-66 16,-5 4-259-16,59-3-304 16</inkml:trace>
  <inkml:trace contextRef="#ctx0" brushRef="#br0" timeOffset="75004.41">21150 11063 1746 0,'-11'10'333'0,"1"2"-169"16,-11 12-95-16,2 6-26 16,2 2-4-16,7-2-12 15,6-6-25-15,8-2-2 16,3-6-56-16,7-8-1 15,3-8 32-15,-1-8 5 16,7-8-14-16,-8-4 8 0,1-4 25 16,-5 0 1-16,-3 2 42 15,-2 4 39-15,-6 8 40 16,0 8-4-16,0 6-53 16,0 14-63-16,0 14 12 15,0 10-13-15,4 13-1 16,2-4-62-16,3 3-113 15,3-5-127-15,23 29-350 16</inkml:trace>
  <inkml:trace contextRef="#ctx0" brushRef="#br0" timeOffset="75238.32">21522 11097 1813 0,'-3'20'549'0,"1"2"-327"16,2 24-96-16,7 2-66 16,7-2-31-16,3 0-29 15,-3-2-24-15,-8 1-243 16,-14 43-395-16</inkml:trace>
  <inkml:trace contextRef="#ctx0" brushRef="#br0" timeOffset="75970.17">20129 12284 656 0,'0'0'1171'15,"2"0"-955"-15,9 4-138 0,10 0 29 16,12 0-5-16,9 4 33 15,9 0 12-15,12-4-30 16,17 2-36-16,16-4-14 16,83-2 31-16,34-10-65 15,1-16-29-15,-78-2-4 16,-9-2-15-16,-69 10-3 16,0-4-15-16,-4-2 11 15,50-29-19-15,-6-11-5 16,-9-16-13-16,36-68-29 15,-20-37 47-15,-3-33 35 16,-33 75 6-16,0 23 6 16,-49 76-6-16,-9 8 12 15,-15 1 17-15,-13-29-28 16,-37 10-1-16,-38 6-13 0,-95-24-6 16,-49 2 19-16,-27 4 1 15,71 25 0-15,9 21-1 16,-12 16-1-16,-5 25-8 15,-4 18-1-15,-3 12 10 16,-9 13 23-16,0 16-11 16,9-2 1-16,8 12 10 15,25 1 13-15,34 9 4 16,18 8 5-16,72-45-10 16,-70 127-14-16,67-56-14 15,31 1 4-15,26-9-11 16,29 6 0-16,19-4 0 15,-21-75 2-15,2-7-2 0,5-8 0 16,43 30-5 0,10-20 5-16,16-24 2 0,80-22 5 15,47-46-7-15,34-30 0 16,-91 22-15-16,-11 10-7 16,-33 3-31-16,-79 27-76 15,57-17-370-15</inkml:trace>
  <inkml:trace contextRef="#ctx0" brushRef="#br0" timeOffset="112156.24">7197 8927 253 0,'-10'-8'1367'0,"1"2"-1190"15,-5-8-46-15,-2 4-32 16,7 0-45-16,-1 2-11 15,-2 0-10-15,-1 0 23 16,2 2 5-16,-3 2 10 0,-1-2-20 16,1 2-17-16,-1-2-1 15,-5 4-10-15,-1 4-7 16,-5 0-10-16,-3 4 0 16,0 0 5-16,-4 2-11 15,0 2 1-15,-4 2 1 16,4 4-1-16,-3 4 0 15,-1 2 0-15,-1 4 11 16,1 6-3-16,0 4-9 16,1 3 1-16,5 5 5 15,0 2 0-15,2-2 0 16,10-2-6-16,-2-2-2 16,9 0 2-16,8 7 1 15,0 3 6-15,4 14 2 16,-2 4 8-16,2 0-4 15,2 2-5-15,4 0-8 0,4-3 0 16,1-5 1-16,9-8-1 16,2-6 1-16,9-8 6 15,3-4 7-15,4 0-13 16,-1-5 13-16,3-4-14 16,1-7-8-16,-1-4 7 15,2-11-2-15,1-8 3 16,-1-8 19-16,5-10-8 15,1-5-4-15,4-8 2 16,6-8-8-16,0-4 9 16,-2 0-2-16,-5 2 5 15,-4 4 4-15,-5 1 4 16,-7 6-2-16,-4-2 4 16,-6 3-8-16,-11 2-3 0,-3-4 4 15,-9 2-10-15,-8-6 9 16,-6-2 0-16,-8-8-1 15,-2-6-3-15,-7-4-11 16,-2-5 0-16,4 1 0 16,-2 2 0-16,2 8-1 15,7 6 1-15,-4 13-10 16,1 5 10-16,1 12 9 16,0 1-8-16,2 5 1 15,1 1-2-15,6 5-9 16,0 4-2-16,2 4-4 0,0 6-34 15,-5 7-77 1,1 6-75-16,1 9-95 0,-6 59-273 16</inkml:trace>
  <inkml:trace contextRef="#ctx0" brushRef="#br0" timeOffset="113309.61">7438 15245 1636 0,'-2'0'294'0,"2"0"-69"16,0-1-9-16,0 1-72 15,0 0-61-15,2 0-26 16,-2 0-5-16,2 0-8 16,-2 0-2-16,2 0-17 15,1 6-16-15,5 12 15 16,2 12 32-16,1 14-22 15,-1 10 1-15,2 0-22 16,-3 8-1-16,-3-8-12 16,4 0-52-16,-1-9-72 15,3-7-103-15,0-10-254 0,14-6-550 16</inkml:trace>
  <inkml:trace contextRef="#ctx0" brushRef="#br0" timeOffset="113594.72">7761 15458 1778 0,'-2'-4'584'0,"2"4"-333"16,0-4-64-1,4 4-116-15,3-4-49 0,6 0 1 16,12 2 4-16,6-2 6 16,7-6-6-16,4 6-5 15,3 0 4-15,1 0-11 16,1-8-14-16,-2 6-1 16,-7-2-57-16,-4 2-216 15,17-12-376-15</inkml:trace>
  <inkml:trace contextRef="#ctx0" brushRef="#br0" timeOffset="118786.11">9319 15073 1788 0,'0'0'291'0,"2"0"-117"16,-2 0-58-16,2 2-58 15,7 6-44-15,2 6 52 16,7 12 10-16,4 14 16 16,5 10-7-16,-2 17-22 0,-2 9-25 15,2 0 14-15,-2 0-29 16,-3-4-17-16,-1-14-6 16,-5-9-13-16,-1-17-14 15,-8-14-14-15,-1-6-17 16,-4-12-26-16,-1-6-3 15,-4-14-45-15,-8-8 7 16,-4-12 82-16,0-10 13 16,-10-8-12-16,-2-3-54 15,5-7-11-15,-1-2-16 16,10-2 57-16,1 1 66 16,10 7 21-16,4 6 0 15,4 4-10-15,10 10 14 0,1 8 22 16,5 10-14-1,-1 12-5-15,2 6-5 0,2 16 17 16,6 6 10-16,-2 8 31 16,4 6-26-16,-2 6 4 15,-4 2-13-15,-6-2 28 16,-7-4 4-16,-6-4-17 16,-4-4 2-16,-6-4-18 15,-7 3 0-15,-3-6-24 16,-8 6-9-16,-2-3-12 15,-6-3-25-15,-1-2-78 16,0-13-83-16,5-4-117 16,-19-42-250-16</inkml:trace>
  <inkml:trace contextRef="#ctx0" brushRef="#br0" timeOffset="119157.84">9878 14748 871 0,'2'0'1227'0,"-2"0"-1015"15,2 4-97-15,8 2-80 16,5 15 4-16,-2 7-11 0,1 16 5 15,-8 2-3-15,-8 8 8 16,-7 4-11-16,-5-2 27 16,-5-2-21-16,-1-8-8 15,0-7-4-15,11-17-1 16,4-8-10-16,7-9 2 16,7-5-12-16,14-1 33 15,14-11-10-15,15-7-10 16,10-7-13-16,9-6 0 15,1 0-27-15,-7-2-19 16,-10 10-104-16,-19 6-332 16,-25 0-1306-16</inkml:trace>
  <inkml:trace contextRef="#ctx0" brushRef="#br0" timeOffset="120124.23">9240 14484 1629 0,'-2'-2'305'0,"2"2"-98"16,0-2-39-16,-2 2-78 16,0 2-56-16,-11 4-28 15,-5 10-5-15,-14 6-1 16,-7 8 0-16,-7 0 0 15,0-2 1-15,-3-2-1 0,2-4 44 16,-2 0-2-16,3 2-5 16,3-2-5-16,3-4-10 15,7 0-2-15,8-5 2 16,12-3-10-16,6-9-3 16,4 3-9-16,9 3 1 15,2 7 2-15,5 8 10 16,10 10 17-16,-1 4 5 15,7 14 10 1,3 10 4-16,-7 18-14 0,8 23 2 16,9 75-5-16,-5 37-11 15,-8-11-5-15,-13-72 1 16,2-7-5-16,-12-73-2 0,2-4 4 16,-6-2 7-1,4 44-5-15,1-11 14 0,-5-19-6 16,2-12-10-16,-2-12-7 15,-2-12 4-15,6-12 1 16,-6-2-5-16,2-8 0 16,0 0-7-16,4-4 0 15,5 0 11-15,14-6 1 16,4-6-10-16,8-2 5 16,9-6-7-16,0 2-27 15,10-4-41-15,0-1-100 16,12 4-204-16,134-54-489 15</inkml:trace>
  <inkml:trace contextRef="#ctx0" brushRef="#br0" timeOffset="120821.9">11255 14790 1706 0,'-2'-1'353'16,"0"1"-110"-16,-1-5 21 15,0 4-99-15,3 1-96 16,0 0-38-16,3 0-20 16,0 7-10-16,3 10 6 15,7 6 46-15,1 20-11 16,1 7 0-16,5 6-12 0,-2-4-30 15,4 4 1-15,-3-7-1 16,-2-3-51 0,-8-2-42-16,-6-7-91 0,-11-6-106 15,-7-5-217-15,-39-2-802 16</inkml:trace>
  <inkml:trace contextRef="#ctx0" brushRef="#br0" timeOffset="121027.37">11079 15113 1857 0,'4'-4'472'0,"8"2"-325"0,9 0-37 16,14-2-2-16,7 0-9 15,6 4-42-15,1 0-29 16,7 4-28-16,2-8-43 15,-1-2-161-15,7-2-264 16,84-40-498-16</inkml:trace>
  <inkml:trace contextRef="#ctx0" brushRef="#br0" timeOffset="121609.4">12288 14718 884 0,'-8'0'1039'0,"-3"-2"-805"16,-7-2-145-16,2 4-65 16,0 0-23-16,6 4 8 15,-1 2 3-15,-7 2 9 16,1 10 16-16,-2 6 1 15,1 6-17-15,3 1-3 16,1 1-12-16,12-10 0 16,4 0-6-16,2-12 1 15,6-2-1-15,-4 0-1 0,3-8 1 16,-1-4 10-16,9-4 14 16,-2-6-15-16,-1-4-1 15,4 2 7-15,-10 6 27 16,1 4-8-16,0 8-22 15,5 14 21-15,1 18 18 16,5 18 12-16,1 16-13 16,-6 10-29-1,1 8-3-15,-6-1 0 0,-1-9-5 16,-1-6-2-16,-4-16-4 16,-2-18-6-16,2-14 0 15,-2-13 1-15,-2-9 11 16,0 0 23-16,3-4 6 15,-1-10 15-15,2-13-30 0,3-13-13 16,2-18-8-16,2-4-6 16,1-12 2-16,1-8-2 15,2 1-1-15,1 3-5 16,-5 10-25-16,-3 18-52 16,-6 10-64-16,-6 18-111 15,0 8-97-15,-25 0-666 16</inkml:trace>
  <inkml:trace contextRef="#ctx0" brushRef="#br0" timeOffset="121962.34">12538 14494 1916 0,'3'0'374'0,"-1"0"-152"0,7-4-105 0,5 2-86 15,11-2-16-15,2 6 18 16,-2 6 17-16,-2 10-2 16,-11 14-5-16,-3 10-11 15,-9 12-16-15,-6 4-4 16,-7-4 2-16,-6-8 1 0,6-14 4 15,4-11 8 1,5-13-9-16,4-6-5 0,4-4-12 16,10-6 8-16,15-4 5 15,8-8-14-15,13-6-10 16,-2-1-22-16,2-5-43 16,-13 10-151-1,26-38-371-15</inkml:trace>
  <inkml:trace contextRef="#ctx0" brushRef="#br0" timeOffset="122459.95">12812 14102 1738 0,'16'-1'280'0,"1"-7"-128"15,22-1-52-15,9 2-55 16,6-5-28-16,2 2-8 16,-10 2 7-16,-3 5 16 15,-3 3 31-15,0 11 16 16,-6 0-25-16,-3 20 5 15,-7 9-13-15,-10 18 4 0,-3 14 19 16,-1 8 16-16,0 10-13 16,-1 3-10-16,9 1-25 15,9-2 34-15,5-7-37 16,7 1-22-16,1-14 0 16,-1-10 2-16,2 0-5 15,-8-22 4-15,-4-13-12 16,-11-8 9-16,-4-15-9 15,-12-1 5-15,-2-3 12 16,-2-3 39-16,-4 3 14 16,-15-1-8-16,-20 2-47 15,-26 12-16-15,-31 6 0 16,-76 42 0-16,-15 15-26 0,131-52-71 16,7 6-91-16,-174 100-557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38:25.929"/>
    </inkml:context>
    <inkml:brush xml:id="br0">
      <inkml:brushProperty name="width" value="0.05292" units="cm"/>
      <inkml:brushProperty name="height" value="0.05292" units="cm"/>
      <inkml:brushProperty name="color" value="#FF0000"/>
    </inkml:brush>
  </inkml:definitions>
  <inkml:trace contextRef="#ctx0" brushRef="#br0">10694 7321 1421 0,'0'0'289'16,"-3"0"-158"-16,3-2-71 16,0 2-17-16,0 0 14 15,0 0 24-15,0 0-1 16,0 0-2-16,3 0 0 16,-3 0-23-16,-3 0-5 15,3 0-13-15,0 0-4 16,0 0-10-16,0 0-13 15,0 0-8-15,0 0 4 16,11 0-5-16,0 0 10 16,7 0 10-16,11 0-8 15,3-2 1-15,10 0-5 16,11 0 3-16,7-4-12 16,16 4 1-16,9 0 12 15,10 0-12-15,11 2 0 0,-4-2 0 16,4 0 5-16,-3 0-6 15,-7 0-2-15,-4-2 2 16,-3-4 0-16,-10 2 2 16,2-2-2-16,-1-2 7 15,-4 2-7-15,-1-2 1 16,-7 0 0-16,-6 3 0 16,-9 3 0-16,-6-1 0 15,-9 3-1-15,-7-2 2 16,-11 1-2-16,0 2 0 15,-4 1 1-15,3-3-1 16,0 2 0-16,1 1 0 16,-3-2 0-16,1 2 0 0,0 0 0 15,0 0-4-15,0 2 4 16,-1-2 1-16,6 0-1 16,0 0 1-16,0 0 0 15,-2 0-1-15,3 0 0 16,-3-2-2-16,-2 2 2 15,-3-2 1-15,-1 2 0 16,-1 0-2-16,-1 0 2 16,-4 0-1-16,5 0 0 15,-6 2 1-15,3-2-1 16,-1 0 0-16,-4 0 0 16,5 0 1-16,-1 0 0 0,0-2 7 15,1 0-7-15,5 2 8 16,-3-4-7-16,-1 1-1 15,3 3 5-15,-1 0-4 16,-3-1-2-16,4 1 1 16,-3 0-1-16,-6 1-7 15,1 2 7-15,-2-3 0 16,-4 0 1-16,4 4 7 16,-2-4-8-16,-1 0 5 15,-2 0-4-15,0 0 9 16,2 0 2-16,-4 0 10 15,2 0 10-15,0 0 5 16,-2 0-5-16,2-4-13 0,0 4-8 16,0 0 5-1,0 0-8-15,0 0-8 0,0 0 0 16,0 0-1-16,0 0 1 16,0 0 1-16,0 0-1 15,0 0-1-15,0 0 0 16,0 0 0-16,0 0-7 15,0 0-4-15,0 0-12 16,0 0-15-16,0 0-3 16,0 0 5-16,0 0 10 15,0 0-12-15,0 10 19 16,0-9 8-16,0 2-13 16,0-2 16-16,0-1 8 15,0 3-5-15,0-3 5 16,0 0 1-16,-3 0 1 0,-2 0 7 15,5 0 7-15,-1 0 6 16,1 2 6-16,0-2-3 16,0 0-3-16,0 0-5 15,0 0-5-15,0 0-1 16,0 0-9-16,0 0-1 16,0-2-1-16,0 4 0 15,-3 0-23-15,-1 4-33 16,-5-1-20-16,-5 6-143 15,-41 19-253-15</inkml:trace>
  <inkml:trace contextRef="#ctx0" brushRef="#br0" timeOffset="1245.69">4829 8877 1582 0,'0'0'273'0,"0"0"-122"0,0 0-16 16,0-2-46-16,-2 2-1 16,2 0-4-16,0 0 17 15,2-2 13-15,-2 2-12 16,0 0-18-16,2 0-14 15,2-2-34-15,8 0 0 16,10-2-1-16,8-2-13 16,12-2-4-16,7 2-10 15,22-4-2-15,6-8 0 16,15 0 1-16,13 0-7 16,2 0 0-16,-1 2-6 15,-7 2-21-15,-13 7-124 16,-7 10-230-16,87 15-293 0</inkml:trace>
  <inkml:trace contextRef="#ctx0" brushRef="#br0" timeOffset="2085.39">9013 8811 1185 0,'0'0'373'0,"-2"0"-175"15,0 2-96-15,2-2-34 16,0 0-14-16,0 0 19 16,0 0 4-16,0 0-7 15,0 0 8-15,0 0-10 0,2-2-1 16,-2 2-13 0,0 0-12-16,2 0-3 0,-6 0-19 15,4 0 7 1,0 0 3-16,11 0-6 15,-3-4-6-15,4 2 19 0,13 0-2 16,4-2-17-16,13 0-11 16,12-2-5-16,8-2 2 15,11 2-4-15,8 0-6 16,-4 2-84-16,-5 4-204 16,43 8-705-16</inkml:trace>
  <inkml:trace contextRef="#ctx0" brushRef="#br0" timeOffset="2648.71">13198 8693 1671 0,'0'-4'354'0,"0"4"-160"15,0 0-68-15,2 0-60 16,-2 0-29-16,0 0 8 0,0 0-10 16,4 4-11-16,7-4-2 15,3 2 19-15,13 2-2 16,6 0-24-16,16 1-15 15,12-2-46-15,21-1-182 16,204-15-647-16</inkml:trace>
  <inkml:trace contextRef="#ctx0" brushRef="#br0" timeOffset="3511.89">19338 8717 1127 0,'2'0'724'15,"-2"0"-559"-15,0 0-24 16,0-4-24-16,-2 4-28 0,4 0-31 16,-2 0 76-1,3 0-32-15,2 0-6 0,-1 0-23 16,7 0-8-16,11-2-5 16,14-1-20-16,10-1-17 15,10 0-23-15,4 0 9 16,2 1-5-16,-4-1-3 15,-4 4-1-15,-8 0 1 16,-7 6-1-16,-16-5-1 16,-10-1-14-16,-13 4-7 15,-14 4-31-15,-13 9 53 16,-13 1-29-16,-15 2 2 16,1-4 5-16,-6-4 21 15,4-4-37-15,5-2-38 16,4 4-34-16,7-4-55 15,13 0-94-15,3-4-501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38:58.458"/>
    </inkml:context>
    <inkml:brush xml:id="br0">
      <inkml:brushProperty name="width" value="0.05292" units="cm"/>
      <inkml:brushProperty name="height" value="0.05292" units="cm"/>
      <inkml:brushProperty name="color" value="#FF0000"/>
    </inkml:brush>
  </inkml:definitions>
  <inkml:trace contextRef="#ctx0" brushRef="#br0">9880 3352 1529 0,'-2'-3'293'0,"-3"3"-148"16,1-4-86-16,4 1-16 15,-2 2 28-15,2 1-5 16,-2-3 6-16,-4 3-14 0,6-1 7 16,0 1-19-16,0 0-14 15,6 0-7-15,-6 0-16 16,0 0-7-16,2 0-2 15,4-3-11-15,15 3 6 16,19-3 5-16,22 0 21 16,23-2-20-16,17-4 14 15,81-3-15-15,19 6 0 16,-1 4 7-16,-145 0 2 16,-9 4-9-16,-3 0-1 0,37 4-32 15,-18 8-14 1,-17-2-28-16,-15 9-25 0,-17 1-56 15,-14-1-71 1,-12 6 22-16,-15-3-76 0,-62 14-249 16</inkml:trace>
  <inkml:trace contextRef="#ctx0" brushRef="#br0" timeOffset="1824.79">9773 3611 1221 0,'-2'0'338'0,"2"0"-161"16,0 0-117-16,0 2-17 15,2-2 2-15,-2 2-3 16,0-2 23-16,-2-2-8 16,2 2-6-16,5 0-26 15,5 0-10-15,11 0 30 16,19-4 20-16,15-2-16 15,21-10 1-15,15 2-23 16,14-2-17-16,2 0-1 16,7 8-1-16,-3 2-8 15,-6 4 0-15,-5 4 0 16,-19 0 7-16,-15 4-7 16,-22 0-1-16,-17-4 1 15,-20 4-11-15,-4-6 11 0,-6 0 17 16,-2 2 35-16,-3-2 1 15,-12 4-29-15,0 0-18 16,-7 0-5-16,5 0 5 16,6-2-5-16,7-2-1 15,4 4 0-15,3-4-6 16,-2 2-12-16,-5 2-48 16,5 2-45-16,-3 6-103 15,0 2-158-15,-22 23-813 16</inkml:trace>
  <inkml:trace contextRef="#ctx0" brushRef="#br0" timeOffset="2996.11">5896 11616 514 0,'-11'0'767'16,"0"-2"-580"-16,-4-2-100 16,7 2 2-16,6-2-65 15,9-6-24-15,4 2-95 16,12-4 10-16,8-4-19 15,11-2 20-15,10-2-93 16,79-28-532-16</inkml:trace>
  <inkml:trace contextRef="#ctx0" brushRef="#br0" timeOffset="49618.21">7482 11083 616 0,'-2'0'198'16,"2"2"-198"-16,-2-2-63 15,2 2-15-15,6-2-134 16</inkml:trace>
  <inkml:trace contextRef="#ctx0" brushRef="#br0" timeOffset="49973.5">7634 11087 964 0,'-4'0'276'16,"1"0"-99"-16,-1 0-93 15,2 0-3-15,2 0-34 0,0 0-26 16,0 0 4 0,2 0-25-16,-2 0-7 0,0 0 6 15,0 0 0-15,0 0-1 16,0 2 2-16,0-2-1 16,-2 0-16-16,2 2-58 15,-4 0-34-15,1 2-157 16,0-4-654-16</inkml:trace>
  <inkml:trace contextRef="#ctx0" brushRef="#br0" timeOffset="50204.09">7596 11077 1267 0,'-2'0'225'0,"2"0"-168"0,-2 0-57 15,2 0-170-15,-9 4-376 16</inkml:trace>
  <inkml:trace contextRef="#ctx0" brushRef="#br0" timeOffset="51973.24">7088 11030 681 0,'0'0'286'0,"0"0"-43"16,-2 0-73-16,2 0-55 15,0 0-19-15,0-1-22 16,2 1 14-16,-2 0-11 0,0 0-40 16,0 0 22-16,0 0 4 15,0 0-3-15,0 0-6 16,0-3-6-16,3 3-8 15,-1 0-7-15,2-3 5 16,5 3-7-16,7-2 10 16,6 0-4-16,4-2-14 15,8 0-14-15,3 0-9 16,0-4 0-16,3 3 0 16,0 0 0-16,0-1-1 15,-4 2 0-15,-3-3 0 16,-2 3 1-16,-6 0 0 15,-2 1 0-15,-8 0-10 16,-4-1 10-16,-6 4 0 0,-5 0 1 16,0 0 9-16,-3 0-2 15,-2 0-8 1,-5 0-11-16,-13 3-53 0,-8 1-34 16,-7-1 26-16,-6 4 6 15,1 1 45-15,-1-2 12 16,1 2 9-16,-1 2 1 15,-1-1 10-15,3 2-11 16,4 1 1-16,5-6 0 16,12 2 8-16,6-6 6 15,10-2 9-15,7 0-19 16,6-2-5-16,9 2 0 16,6-6 4-16,8 2 19 0,4 0-10 15,5-1-7-15,-1 1-4 16,-2-1-2-16,-1 1 1 15,1-1-1-15,-3 1-1 16,-1-1-1-16,-8-1 2 16,0 2 0-16,-10 0 1 15,-1 1-1-15,-10 2 1 16,-2 1 8-16,-4 0-3 16,0 0 36-16,0 1 3 15,-5 2-5-15,-9 1-40 16,-1 0 0-16,-4 3 0 15,-1 0 18-15,2-3-18 16,6 0 8-16,6-2-7 0,6-2 7 16,0 0 4-1,4 0-3-15,0 2-9 0,0-4-12 16,4 2-2-16,8 0 14 16,6-2 8-16,2 0-7 15,3-3-1-15,-3 1 0 16,2 3 7-16,-8-3-7 15,-3 4 1 1,-4 0-1-16,-6 0-2 0,-3 0 2 16,0 0 26-16,-3 0 14 15,0 0 5-15,3 0-3 16,-1 1 11-16,-2-1-26 16,3 0-20-16,-2 3-7 0,-2-3-7 15,-2 4-50 1,1 2-117-16,1 3-105 0,10 9-472 15</inkml:trace>
  <inkml:trace contextRef="#ctx0" brushRef="#br0" timeOffset="55022.9">16504 6472 1451 0,'-2'-1'369'0,"2"-2"-231"15,-2 2-68-15,2-1-44 16,0 2-26-16,0 0-6 15,0 0-3-15,0 0-2 16,0 2 11-16,-3 2-12 16,-3 6 1-16,-4 0-82 0,-40 26-171 15</inkml:trace>
  <inkml:trace contextRef="#ctx0" brushRef="#br0" timeOffset="56266.05">9653 11053 1010 0,'-4'-2'357'16,"2"2"-221"-16,2 0-71 16,-4 0-23-16,4 0 31 15,0-2 31-15,0 2-5 16,0-5-9-16,4 5-35 0,-4 0-14 16,2 5-19-1,4-5-7-15,3 4 3 0,5 0 8 16,9 2-4-16,6-2-13 15,10-4-9-15,3-2-12 16,6-2-80-16,13-2-79 16,100-16-279-16</inkml:trace>
  <inkml:trace contextRef="#ctx0" brushRef="#br0" timeOffset="58633.03">7941 9747 1682 0,'-2'-2'336'0,"2"0"-156"16,-2-2-54-16,0-2-29 15,2 2-13-15,0 4 12 16,0-2 3-16,0-2-3 15,0 2-31-15,2-2 1 16,-2 2 1-16,0-2-17 16,0 4-13-16,0 4-11 0,2-4-23 15,-2 2-3-15,0 0-12 16,2 8 11-16,1 12-6 16,3 6 7-16,6 11 1 15,-4-1-1-15,1-2 0 16,1-4-15-16,-2-2-14 15,-1-10-22-15,-5 0-64 16,-4 0-100-16,-5 0-95 16,-26 30-254-16</inkml:trace>
  <inkml:trace contextRef="#ctx0" brushRef="#br0" timeOffset="59005.43">7817 9946 1447 0,'0'-2'532'0,"0"2"-295"0,0-4-151 16,2 4-65-16,0 4-15 16,4 0 12-16,8 10 28 15,-1 2 29-15,8 2-21 16,-3 2-9-16,-1 0-7 15,1-2-25-15,-5-6 7 16,-1 0-8-16,-1-8-5 16,-5 0-6-16,3-4 11 0,1 0-3 15,-2-2 1 1,7-4 4-16,-1-8-6 0,5-6-7 16,-2-6 9-16,1-6-10 15,-1-4 0-15,-1 0 0 16,-7 5-15-16,0 8-26 15,-7 3-53-15,-2 8-17 16,-5 8-36-16,-3 5-149 16,-19 28-201-16</inkml:trace>
  <inkml:trace contextRef="#ctx0" brushRef="#br0" timeOffset="59577.59">8361 9526 1566 0,'0'-1'303'16,"0"-5"-118"-16,0 0-86 16,2 4-35-16,-2-1 53 15,-2 2 35-15,2 1-11 16,-3-2-36-16,1 2-38 0,-2 0-34 16,-3 2-22-16,-9 2-11 15,-2 6 0-15,-6 8-6 16,0 4 5-16,1 2 0 15,8 2-5-15,10-4-12 16,7 0 11-16,8 0-31 16,5 0-25-16,7 0-3 15,3 0-6-15,8 0-7 16,-2-4 13-16,1 2 13 16,-3 1 28-16,-6-3 11 15,-2 0 13-15,-3-2 1 16,-7 4 0-16,-3-2 0 0,-5 2-9 15,-8-4-5 1,-1 2 14-16,-5-2 6 0,-3-4-5 16,-5-2 0-16,0-2 11 15,-5 0 0-15,2-2 0 16,0-6 4-16,1-2-5 16,4-6-11-16,3-4-71 15,8-4-215-15,8-34-420 16</inkml:trace>
  <inkml:trace contextRef="#ctx0" brushRef="#br0" timeOffset="61155.39">8777 9703 1808 0,'0'0'301'0,"-2"2"-248"15,-1 8-53-15,1 6-5 16,-2 9 5-16,4 6 19 16,4 0-18-16,4-3 11 15,7-2-12-15,4-6-2 16,-3-4 1-16,-1-6 2 15,4-6 2-15,-5-4 9 16,1-4-3-16,3-6 11 0,-3-6-19 16,3-4 5-1,-5-5 5-15,-2-3-2 0,-1 1-8 16,-6 0 12-16,-4 1-7 16,0 4-6-16,0 4 0 15,-2 6 1-15,2 6 11 16,-2 4-12-16,2 2-12 15,0 6-8-15,2 10 20 16,0 6-8-16,4 6 8 16,5 0 2-16,3 0-2 15,3-6-7-15,-1-1 6 16,5-10 1-16,-8-4 0 0,-2-6 6 16,3-5-5-16,-4-1 0 15,4-8-1-15,-1-5-9 16,3-4 8-16,-3-2-5 15,0 1 6-15,1-4 0 16,-3 9 0-16,-5 2 1 16,2 4-1-16,-6 8-6 15,4 4-3-15,1 0 9 16,-1 6 0-16,6 10 0 16,-1 4 7-16,5 6 1 15,-3 1 1-15,3 1 1 16,-1-5 4-16,-4-2 2 15,-2-6-5-15,-4-6-5 0,-3-5 3 16,-2-2 3-16,4-2 13 16,-4-2 34-16,0-4 41 15,-4-10-59-15,4-4-35 16,-2-10-6-16,0-1-6 16,4-1-9-16,0 4 9 15,9 2-8-15,-2 8-7 16,0 8 6-16,0 4 2 15,5 8-1-15,-2 4 14 16,2 4-14-16,6 4 13 16,-2 4-5-16,-1 0 6 15,-1 1 0-15,-3-4 0 16,-1-3 0-16,-3-3 1 16,-3-6 1-16,-2-1 5 15,-4 2-6-15,3-8 11 0,-3 2 15 16,0-4 5-16,2-4-32 15,5-8 8-15,0-2-8 16,4 2-6-16,-2 6 5 16,-2 0-5-16,-1 6 6 15,1 4-1-15,1 2-17 16,0 2 1-16,-4 2 16 16,2 2 0-16,3 2-6 15,-1 2 6-15,2 0 1 16,-1-2 4-16,3-2-4 0,-4-4 0 15,5-2 0-15,1 0 15 16,-3-4-14-16,3 0 7 16,-3-2 4-1,-5-2-2-15,1-2-1 0,-3-2-3 16,1 0-5-16,-5-4-1 16,2 2 9-16,-2 0 2 15,-2 2 1-15,0 0-11 16,-1 4-1-16,3 4 1 15,0-2 11-15,-1 6 5 16,2 0-17-16,-1 2-10 16,3 4-8-16,1 4 4 15,3 6 14-15,-1 6 0 16,5 2 0-16,1 0-1 16,3-4 1-16,-1-4 0 0,-1 0 1 15,3-7 5-15,-3-2-5 16,5-7 5-16,4-6 3 15,2-4-3-15,5-4-5 16,0-4-1-16,-8-4 1 16,-2-2 0-16,-5 0 11 15,-5 4-11-15,-5 4 1 16,-2 8 8-16,-2 6-10 16,6 8-13-16,-2 12 13 15,2 12 3-15,5 18 18 16,3 8-7-16,-1 8-14 15,-5-2 14-15,-2-7-13 16,-6-9 12-16,-3-12-12 16,-2-8 0-16,-1-10 8 0,2-10 11 15,2-2 14-15,-5-10 38 16,3-4-4-16,-6-10-43 16,4-8-9-16,-1-6-15 15,7 2-1-15,4 0 6 16,5 2-6-16,3 6-7 15,3 7 6-15,-1 4-4 16,-1 3-14-16,2 3-52 16,-1 6-77-16,1 2-82 15,30 10-244-15</inkml:trace>
  <inkml:trace contextRef="#ctx0" brushRef="#br0" timeOffset="67474.3">11242 10975 521 0,'0'0'548'16,"0"4"-473"-16,-1-3-75 15,1 2-15-15,0-1 3 16,0-1 12-16,0-1 42 0,0 0 83 16,0 0 14-16,0 0-35 15,0 0-2-15,-2-1-24 16,2 1-8-16,2 0-7 15,-4 0-15-15,2 0 9 16,0 0-15-16,0 0-6 16,0 0 38-16,0 0-13 15,0 0-14-15,0 0 20 16,0 0-31-16,12 0-21 16,3 1 6-16,5 2 5 15,9 1-8-15,7 0-9 16,3 3-8-16,7 0 6 15,4-6-6-15,4-1-1 0,6-1 0 16,-2-3 1-16,0-4-1 16,0 2 0-16,-5-1 1 15,-1 1-2-15,-5-2 1 16,-10 3-1-16,-5 0 1 16,-13 0-1-16,-5-2 1 15,-8 6 0-15,-8 1 1 16,-2-3-1-16,-7 0-1 15,-3-1-19-15,-6 0 5 16,-6 1-4-16,-8 1-8 16,-6 2-26-16,0 0-4 15,-3 2 21-15,1 1 24 16,-2 1 12-16,-3 1 0 16,0 1 1-16,2 5 0 0,6-4 6 15,7 4 7-15,12-5-4 16,5-2 1-16,11-3-11 15,0 2-1-15,10-6 1 16,2 3 0-16,5 0 9 16,10-1 12-16,12-2-6 15,6 2-14-15,3-1 9 16,0 2-4-16,1 2-6 16,-5-2 1-16,0 1-1 15,-3-1 0-15,-6-1-2 16,-8 1 4-16,2-2 2 0,-9 2 7 15,-5-3-2 1,-4 3 7-16,-7 0 31 0,0 0 32 16,-3 0 26-1,1 0-10-15,0 0-32 0,0 0-39 16,2 0-12-16,-2-1 0 16,2 1-12-16,0 1-15 15,0-1-39-15,4 3-53 16,-2-1-53-16,10 2-131 15,36 10-304-15</inkml:trace>
  <inkml:trace contextRef="#ctx0" brushRef="#br0" timeOffset="69689.6">13958 11021 253 0,'-6'0'998'0,"4"0"-748"16,-2-2-113-16,0 2-17 16,2-2-12-16,2 2 12 15,0-2 12-15,2-1 16 0,-2 3-23 16,2-1-14 0,-2 1 39-16,4 0-23 15,-2 0-61-15,3-3-33 0,11 3-16 16,8-4-1-16,18-3-4 15,14-1-4-15,9-6-2 16,4 3-6-16,-4 1 1 16,-1-1-1-16,-6 3 0 15,-7-1-7-15,-3 4 7 16,-11 2-8-16,-3-1-5 16,-8 2 1-16,-13 2 4 15,-4-2 7-15,-6 2 1 16,-6-2-8-16,-3 2 8 15,-7 0-9-15,-12 0-15 0,-13 2-12 16,-9 2-9-16,-6 3 30 16,-3-2-1-16,-4 4 16 15,6-4-9-15,3 1 8 16,7-2 1-16,8 0 8 16,14-1-7-16,13-2-2 15,9-1-12-15,9 3-36 16,9-3 15-16,13 0 33 15,20-3 2-15,9-5-2 16,12 4 1-16,-5 1-10 16,-5-4-22-16,-13 3-4 15,-5-3 23-15,-10 0-1 16,-12 3-22-16,-11 0-132 0,-11 0-154 16,-60-17-1080-16</inkml:trace>
  <inkml:trace contextRef="#ctx0" brushRef="#br0" timeOffset="70707.16">12565 7602 1675 0,'0'0'244'0,"1"0"-172"15,2 0-63-15,4 0-9 0,2 0 12 16,11 0 5-16,14 0 17 15,8-2 7-15,5-1-19 16,-1 3-13-16,-1-4-8 16,-5 4 5-16,-7 0-6 15,-4 0 0-15,-13-1 0 16,-11 1-6-16,-5 1-1 16,-10 3-65-16,-9 3 30 15,-16 1-9-15,-9 4-5 16,-9-3 32-16,0 4 24 15,6-7 18-15,9-2-12 0,15-2 15 16,8-2 21 0,13-2 36-16,2 2-34 0,9-2-44 15,8 0-8-15,12-2 8 16,16 4 0-16,9 0-17 16,5 4-70-16,3 2-118 15,81 14-375-15</inkml:trace>
  <inkml:trace contextRef="#ctx0" brushRef="#br0" timeOffset="71603.21">16315 7614 602 0,'-3'0'884'0,"3"0"-704"16,-2-2-59-16,2 2-17 16,0 0-11-16,0 0 24 15,0 0-21-15,0 0 1 0,2 0-44 16,1 0-34-16,-1 0 1 16,6 0-10-16,8 0 4 15,3-2-1-15,9 2-12 16,0 0 7-16,4 0-8 15,-3-2-1-15,-6 0 0 16,-1 0 0-16,-11 0 1 16,-7 2 0-16,-6 0 1 15,-4 0 9-15,-13 2 6 16,-10 2-14-16,-8 0 5 16,-7 4-6-16,1 0 0 15,5-3-1-15,5 8-25 16,9-1-81-16,6 4-149 15,-1 28-370-15</inkml:trace>
  <inkml:trace contextRef="#ctx0" brushRef="#br0" timeOffset="76508.3">17416 11085 1176 0,'0'-2'479'0,"2"2"-360"16,0-2-31-16,4 0-26 16,0 0-25-16,4 2-14 15,-3 0 8-15,-3 0-2 16,3 2 8-16,-1-2 2 16,2 2-15-16,-2-2 6 15,7-2-6-15,-1 0 12 16,3 0-12-16,5 0-15 15,-3-2 0-15,6 2-8 16,0 0 10-16,1 0-10 0,3 2 0 16,-1-2 0-1,5 0 0-15,0 0-1 0,-2 0 0 16,5-2 1-16,-3 2-1 16,3-3 0-16,-6 4 1 15,1 2-1-15,-2-1 1 16,0 5-1-16,2-3 0 15,0-2 1-15,-2 0 0 16,-2 0 0-16,-1 0 0 16,0 0 0-16,3 0-1 15,-2 0 1-15,2 0-2 16,2 2 1-16,-5 0-1 0,5 2 1 16,-7-2 0-16,0-2-1 15,-3 0 2-15,-2 0-1 16,-1-2 13-16,-1 0 1 15,1 0-2-15,-5 0 3 16,1 0 1-16,-4 2 11 16,-3-2-4-16,1 2-1 15,1 0-11-15,-4-5-4 16,3 5 1-16,-4 0 2 16,-2 0-10-16,3 0 1 15,-3 0 12-15,0 0 20 16,4 0-4-16,-2 0-5 15,5 0-2-15,-5 0-5 0,-2 0-16 16,0 0 12 0,0 0-1-16,0 0 6 0,-2-1 17 15,-1 1 19 1,-5 0-12-16,-6-2-11 0,-10 2-16 16,-7 2-7-16,-12 4 0 15,-12-2-7-15,-4 0-1 16,-14 0 1-16,-12 0-1 15,-4 0 1-15,-3 2 0 16,1-2 0-16,9-2-1 16,13 2 0-16,16 0 0 15,10 0 0-15,11 0 0 16,9 0-4-16,0-2 4 0,3 0 0 16,-2 0-1-1,4 0 1-15,-1-2 0 0,7 0 0 16,3 2-1-16,-7-2 0 15,5 0-6-15,3 0 7 16,-2 0 1-16,8 0-1 16,2 0-7-16,2 0-11 15,2 0 7-15,4 0-1 16,5-2 11-16,9 0 0 16,10-2 0-16,1 4 0 15,7-2 0-15,5 4 1 16,3-2-1-16,4 0 1 15,6 0-1-15,9-4 0 16,-1 2-6-16,7-6-5 16,-1 2 3-16,-3 2-9 0,-4 0 11 15,-5-2 6 1,-6 2-10-16,-12 2 10 0,-9-2 0 16,-6 2 1-16,-11 0 0 15,-5 0 0-15,-9 2 0 16,-2 0 1-16,0 2 9 15,-2-2 1-15,2 0 13 16,0 0-8-16,-3 0-1 16,3 0-7-16,0-2-2 15,3 4-6-15,-3-2 0 16,2 0 0-16,-4-2 0 16,2 2 0-16,0 0 1 15,0 0-1-15,0 0 6 16,0 0-5-16,0 0 0 0,0 0 8 15,0 0 7-15,0 0-1 16,0 0-3-16,0 0-3 16,0 0 0-16,0 0 5 15,0 0-2-15,0 0-2 16,0 0 1-16,0 0 4 16,0 0 0-16,0 0-2 15,0 0 2-15,0 0 3 16,0 0 2-16,0 0-1 15,0 0-2-15,0 0-7 16,0 0 2-16,0 0-6 16,0 0 3-16,0 0-7 15,0 0-2-15,0 0 2 0,0 0-1 16,0 0-1 0,0 0 1-16,0 0 0 0,0 0-1 15,0 0 0-15,0 0-1 16,0 0 1-16,0 0-6 15,0 0-34-15,0 0-101 16,0 0-212-16,-7 14-520 16</inkml:trace>
  <inkml:trace contextRef="#ctx0" brushRef="#br0" timeOffset="81301.8">21263 10990 1052 0,'0'-1'328'16,"-2"1"-202"-16,2-3-87 15,2 3-34-15,-2 0-5 16,0-1-68-16,3 1-124 16,10-5-370-16</inkml:trace>
  <inkml:trace contextRef="#ctx0" brushRef="#br0" timeOffset="81528.82">21684 10932 1473 0,'-2'0'377'0,"0"0"-260"15,-3 0-96-15,1 0-21 16,0 4-33-16,1 0-4 16,3 0-53-16,3 2-90 15,10 8-194-15</inkml:trace>
  <inkml:trace contextRef="#ctx0" brushRef="#br0" timeOffset="81918.05">22130 10935 1015 0,'-2'0'199'15,"0"0"-191"-15,-3 1-8 16,-11 7-201-16</inkml:trace>
  <inkml:trace contextRef="#ctx0" brushRef="#br0" timeOffset="83585.94">2443 11965 796 0,'-2'0'114'0,"0"2"-69"0,-1 2-15 15,0 0-22 1,3 0-7-16,3-2 8 0,-3-2 90 16,0 0 93-16,0 0-21 15,0 0-54-15,0 0-48 16,0 0-10-16,0 0 2 16,0 0-2-16,0 0 5 15,0 0-1-15,0 0 0 16,0 0-12-16,0 0-1 15,0 0-22-15,11 0-7 16,2 0 14-16,3 2 5 16,11-2-8-16,4 0 1 15,9-2-14-15,7 0-10 0,4-2 2 16,3 0-11-16,0 0 1 16,3-2-1-16,-4 0 0 15,-3-2 0-15,-6 4 0 16,-11 2-17-16,-10 2-13 15,-10 0-28-15,-10 2-28 16,-6 2-26-16,-10 4 41 16,-8 2 4-16,-2 0-8 15,-6 0 22-15,-8-2 41 16,6 0 12-16,3-4 19 0,5-2 20 16,-3-2 6-1,5 4-12-15,0 0 4 0,2 0 4 16,6-2 11-1,7-2 4-15,5 0 11 0,2 0-46 16,5-2-21-16,7 2-10 16,6-4 10-16,10 0 7 15,6 0-6-15,7-6-1 16,-2 4-1-16,1-2-5 16,-10-2-27-16,0 6-2 15,-12-2-16-15,-5 6-22 16,-9 0 35-16,-5 0 25 15,-5 0 7-15,-7 4 6 16,-3 0 12-16,-5 4-6 16,-5 0-5-16,6 0 1 0,-6 2 7 15,7-4-4 1,1-2-5-16,5 0 0 0,3 2 0 16,3-3-6-16,4-3-18 15,2 0-93-15,2 0-110 16,13 0-347-16</inkml:trace>
  <inkml:trace contextRef="#ctx0" brushRef="#br0" timeOffset="91196.58">20461 11801 882 0,'0'0'478'15,"-2"0"-361"-15,2-3-36 16,0 3-14-16,0 0-4 16,0 0 11-16,0 0-20 0,0 0-2 15,0 0-5-15,2 0 10 16,-4 0 3-16,2 0 15 16,0 0-17-16,0 0-7 15,0 0-7-15,0 0-14 16,0 0-11-16,0 0 2 15,0 0 0-15,0 0-10 16,0 0 7-16,0 0 15 16,11-1-5-16,-9 2-5 15,2-1 16-15,-1 3 6 16,1-3-6-16,3 0-17 16,-2 0 14-16,-1-3-9 15,3 3-1-15,-3 0-8 0,0-1 4 16,1 1 2-16,0-3-4 15,3 3-1-15,-1-1-2 16,2-1-8-16,0 2 6 16,4-2-5-16,7 2-5 15,-2-4-5-15,4 4 0 16,-1-2 1-16,1 2-1 16,-2 0 0-16,0 0 5 15,0 2-5-15,0 2-4 16,0-4 4-16,1 2 0 15,-2-2 0-15,4 0 0 16,-1-2 7-16,0 2-7 16,0-4 0-16,3 4-1 15,-6-2 0-15,4 4-2 16,-3-2 3-16,3 0 0 0,-4 4-1 16,-1-4-7-1,-1 2 8-15,6-2 0 0,-7 2 5 16,4-2-5-16,-4 0-1 15,-5 0 1-15,5 0 6 16,-5-2-5-16,-1 2-1 16,0-2 0-16,-4 2 0 15,5-4 1-15,-1 2 7 16,-4-1-7-16,3 2-1 16,4 1-5-16,-1-3 5 15,-4 3 0-15,3-1 0 16,3 1 0-16,-5 0 7 0,-1-2-7 15,2 0 0 1,1 0 0-16,-3 0 0 0,2 0 0 16,1 2-1-16,-3-4 1 15,2 1-1-15,-2 3 1 16,-1-1 0-16,2 1-1 16,0-3 1-16,2 3 0 15,-2-1 0-15,0-1 8 16,2 2-8-16,2-4 0 15,-1 4 0-15,1-3 0 16,1 3-8-16,-4 0 8 16,-1 0-6-16,3 0 6 15,-1 0 1-15,-3 0-1 16,0 0-1-16,0-1 0 16,-1-2 1-16,-3-1 0 0,8 3 0 15,-6-4 6-15,1 1-6 16,1 3 1-16,2-3 8 15,1 1-9-15,-3-3 0 16,2 2-6-16,-4 0 7 16,5 3-1-16,-6-4 0 15,-1 1 1-15,3 3 1 16,-2-7 8-16,3 1-4 16,1 1-6-16,3-2-5 15,-4 2 5-15,-1 1 0 16,-1 0 6-16,2-3-6 0,-2 6-4 15,-2 0 3 1,-1 1 1-16,-1-2-1 0,2 3 1 16,0-4-1-16,2 0 1 15,-2 0-1-15,-2 0 1 16,3 2 1-16,-3 0-1 16,-2 0 8-16,0 4-8 15,0-2 0-15,0-2 2 16,0 2-1-16,2-2 5 15,-2-2-4-15,4 2-1 16,-1-2-1-16,-3 0-1 16,7 2 1-16,-7 0-1 15,2 0 0-15,0 0-1 16,0 0 2-16,3-2-1 16,-3 2 1-16,-2-2 0 15,2-2 1-15,-2 2 5 0,0 0-5 16,2-2-1-16,0-4-1 15,0 2 1-15,0-2-1 16,3-4 1-16,2 0 0 16,-2 4 0-16,-1 0-2 15,0 0 2-15,-2 4 0 16,0 0 1-16,-2-2-2 16,0 2 1-16,0-2 0 15,0-3 0-15,-2 2 0 16,2-5 0-16,0 1 0 15,0-1 4-15,0 1-4 16,-2-4 0-16,0 2 0 16,-2-2-11-16,-3 6 2 15,-2-2 2-15,0-1 6 0,0 4 0 16,-2-4 1-16,-4 0 0 16,2 2 0-16,-4-6 0 15,-2 2 0-15,1 0 0 16,-5-2 0-16,1 0 0 15,0 4 0-15,4-2-5 16,-5 2 5-16,4 2 0 16,-1 4 0-16,-1-2-1 15,2 2 1-15,1 2 2 16,2-2-2-16,-4 2 1 16,0 1-1-16,0 1 1 15,0-3-2-15,-3 3 2 0,6 0-1 16,-6-3 0-1,3 2 0-15,1 3 0 0,0-2 0 16,2 4 0-16,-1-3 0 16,2 3-6-16,-6 0 5 15,2 0 0-15,-3 3 1 16,4-3 0-16,-4 0 5 16,3 0 0-16,-2 1-5 15,0-1-8-15,-3 3 8 16,0-1 5-16,4 2-5 15,-2 0 1-15,3-4 0 16,0 1 5-16,4-1-6 16,-2 3-1-16,-1-2 1 0,-2 4-2 15,2-1 1 1,1 1 1-16,-3 2 0 0,4-1-8 16,-6 4 8-16,4-4 0 15,-1 0-5-15,4 0 5 16,-2 2 7-16,-2-2-7 15,4 0-1-15,-1-2 1 16,3 2 5-16,3-2-5 16,-2-2-7-16,-1 2 6 15,1 2 1-15,-5-2-1 16,3 4 1-16,1-4 1 16,-1 0-1-16,1 2 0 0,-1 2 0 15,-1-2 0-15,1 0 1 16,1 0-1-16,-1 2-1 15,-2 0 1-15,4-2 0 16,-2 4-1-16,1-2-3 16,2 4 3-16,-5 0-7 15,1 2 8-15,1-2 0 16,2 4 0-16,4-6 1 16,0 5-1-16,-2-4 7 15,4 0-7-15,3 0 0 16,-3-1 0-16,5 1 0 15,-5 0 0-15,5-3-1 16,-2 2 1-16,-1 1 0 16,-2-3 0-16,3 2 6 15,0-4-5-15,-1 2-1 0,1 2 9 16,-1-5-8-16,0 6-1 16,3 1 1-16,-2-2-1 15,2 2 1-15,-3-2 0 16,3 2 10-16,2-2-11 15,0 2 0-15,2-2 1 16,3-2 0-16,-3 4-1 16,0-2 0-16,0 2 0 15,0-2 1-15,3 6-1 16,0-4 0-16,-1 4 0 16,3-2 0-16,-1-2 0 15,3 1 1-15,0-2-1 16,-2 3 1-16,-1-3 0 0,1 0-1 15,0-4 1-15,2 1 0 16,0-1 7-16,-1 0-1 16,6-3-6-16,-1-1 0 15,1 4 0-15,-1-1 0 16,3-2-1-16,-3-2 1 16,1 0 0-16,1-1-1 15,-4 2 0-15,1-2 1 16,-4 2 6-16,3-3-7 15,-4 2-1-15,0 2 1 16,-3-4 0-16,-2 2 0 16,0-2 0-16,-2 0 0 0,0 0 7 15,0 0-7 1,0 0 0-16,0 0 0 0,0 0 1 16,3 0 5-16,-1-2-5 15,-2 4 7-15,0-2-8 16,0 0 0-16,-2 0 0 15,2 0 0-15,0 0-1 16,0 0 1-16,0 0 0 16,0 0 6-16,0 0-12 15,0 0 3-15,0 0 2 16,0 0-13-16,0 0-70 16,0 0-159-16,0 7-136 15,-7 0-971-15</inkml:trace>
  <inkml:trace contextRef="#ctx0" brushRef="#br0" timeOffset="92160.43">21150 11853 1773 0,'0'0'465'0,"0"-2"-253"15,0 2-34-15,2-2-41 16,-2 2-31-16,2-2-28 15,-2 2-19-15,2-2-26 16,-4 2-18-16,4 2-2 16,-2-4-13-16,2 4 6 15,-2-2-5-15,0 0-1 16,0 0 0-16,-2 0 8 16,2 0-7-16,0 0-1 15,0 2 0-15,0-2 5 16,0 0-5-16,0 0 0 15,0-2 12-15,0 2-12 16,0 0 6-16,0 0 6 0,0 0 0 16,0 0-1-16,0 0 2 15,0 0 4-15,0 0-4 16,0 0-12-16,0 0 5 16,0 0-4-16,0 0-1 15,0 0-1-15,0 0 2 16,0 0-2-16,0 0 1 15,0 0-2-15,0 0 0 16,0 0-14-16,0 0-16 16,0 0-52-16,0 0-88 15,-15 0-153-15,-41 6-280 16</inkml:trace>
  <inkml:trace contextRef="#ctx0" brushRef="#br0" timeOffset="93133.12">9938 13796 1447 0,'2'0'117'0,"0"2"-117"16,7 6-123-16,-2 54-217 0</inkml:trace>
  <inkml:trace contextRef="#ctx0" brushRef="#br0" timeOffset="94393.9">11313 13944 48 0,'2'-2'1311'0,"-2"2"-1014"15,0 0-117-15,2-2-59 16,-4 2-50-16,2 0-32 16,2 0-18-16,-2 0 4 15,2 0 1-15,3 0 7 16,1 2 16-16,10 0 11 15,3 0-12-15,11 0-12 16,5-2 8-16,4-2-8 16,7-4-15-16,-3 2-12 15,1-2-8-15,3 0 1 16,-2 0 3-16,-1 0-5 16,-3 0 0-16,-4 0 1 0,-6 4 0 15,-4 0-1-15,-10 2-6 16,-3 0-9-16,-7 0-27 15,-5 0-2-15,-4 2-23 16,2-2-1-16,-7 6-52 16,-1 0 9-16,-10 2-162 15,-49 18-387-15</inkml:trace>
  <inkml:trace contextRef="#ctx0" brushRef="#br0" timeOffset="94915.03">11465 14061 1132 0,'4'0'246'16,"5"0"-63"-16,7 0-43 16,5 0-10-16,2-4-20 15,8 2 8-15,2-2-31 16,1-3-16-16,5 6-29 15,4-8-11-15,1 5-10 16,6 0-7-16,-6-1-8 16,-1 0-6-16,-3 4 1 15,-7-2-1-15,-2 3 0 16,-6-1 1-16,-9 1 0 16,-7 0 8-16,-7-3 5 0,-2 3 17 15,0 0 28 1,-2 0 25-16,0 3-17 0,2-3-13 15,-3 0-24-15,3 0-16 16,0 0-7-16,3 0-1 16,-3 0-6-16,0 0 0 15,2 0 0-15,-2 0 0 16,0 0-1-16,0 0 1 16,0 0-1-16,0 0 1 15,0 0 1-15,0 0 0 16,0 0 0-16,-2 0 0 15,4 0 1-15,-4 0-1 0,2 0-1 16,0 0 1 0,0 0-1-16,0 0-1 0,0 0-15 15,0 0-113-15,0 0-173 16,-50 15-300-16</inkml:trace>
  <inkml:trace contextRef="#ctx0" brushRef="#br0" timeOffset="96284.51">9339 14026 175 0,'-3'0'1208'0,"3"0"-1022"15,-4 0-108-15,-1 0-38 16,5 3 4-16,-2-3 10 15,4 0 18-15,-2 0-9 16,0 0 12-16,2 0-14 16,-2 0-8-16,0 0-19 15,0 0 2-15,3 0-16 16,-3 0-8-16,4 4-12 16,5 2 43-16,11-1 5 15,7 6-12-15,11-5-3 0,9-2-10 16,6-3-14-1,5-1-8-15,1 0-1 0,0-4 1 16,1 3 0-16,-1-5-1 16,0-2 1-16,-5 4 1 15,0-5-2-15,-8 4 0 16,-5-2 0-16,-6 1-1 16,-4 5 0-16,-4-3 0 15,-10 0-1-15,2 1 2 16,-8 3-1-16,-3 0 1 15,-3-2-5-15,-2 2 5 0,-3 0 2 16,0 0-1 0,-3 0-1-16,0 0-6 0,-3 5-119 15,-9-1-100-15,-57 19-120 16</inkml:trace>
  <inkml:trace contextRef="#ctx0" brushRef="#br0" timeOffset="96555.46">9392 14189 1491 0,'-11'-2'267'0,"7"4"-105"16,-8-2-81-16,12 0-33 0,5 0-30 16,10-2-5-16,10-2 17 15,10-2 39-15,15-6 5 16,5 0-2-16,6 0-29 15,3 2-14-15,1-2-7 16,-3-2-4-16,3 0-16 16,-9 3 5-16,-8 0-7 15,-9 3 0-15,-11 4-30 16,-12 4-168-16,-12 0-91 16,-14-13-425-16</inkml:trace>
  <inkml:trace contextRef="#ctx0" brushRef="#br0" timeOffset="97328">9192 12079 826 0,'6'-1'926'0,"3"-4"-787"16,13-4-40-16,7 5-9 16,9-1-52-16,5 1-26 15,-1 2-12-15,-4-1 0 16,-5 3-1-16,-10 0-13 16,-5 5-68-16,-10-1-137 15,-26 20-324-15</inkml:trace>
  <inkml:trace contextRef="#ctx0" brushRef="#br0" timeOffset="97519.29">9348 12133 1522 0,'0'0'297'0,"2"3"-193"16,4 8-44-16,3 4 28 15,3 7-4-15,-2 10-22 16,7-2-31-16,-7 4-10 15,-1 2-6-15,1-2-9 16,-2 2-5-16,-4-4-1 16,-1 0-109-16,-6 22-345 15</inkml:trace>
  <inkml:trace contextRef="#ctx0" brushRef="#br0" timeOffset="97896.02">9539 12332 1669 0,'0'8'227'0,"0"-2"-110"15,4 8-53-15,1 2-34 16,6 2-16-16,2-2 8 15,3-8-7-15,2 0 11 16,4-4-2-16,-3-8 43 16,0-1-13-16,-3-4 2 0,-3 0-17 15,-2-2-9 1,-4-3-9-16,-5 0-3 0,-2-2 13 16,-6 4-2-16,-4-2-10 15,-5 6 5-15,-1 0-23 16,-5 6-1-16,-2 4-30 15,-2 6-63-15,3 0-100 16,4 2-113-16,11 0-590 16</inkml:trace>
  <inkml:trace contextRef="#ctx0" brushRef="#br0" timeOffset="98144.38">9878 12111 1722 0,'0'0'369'0,"0"0"-165"0,0 0-122 16,2 7-82-16,4 8 19 15,4 10 29-15,3 8-1 16,1 2-7-16,-1-1-17 15,1 4-16-15,-1-4-6 16,-3 0-1-16,-5-4-25 16,-4-4-92-16,-4-4-178 15,-37 14-300-15</inkml:trace>
  <inkml:trace contextRef="#ctx0" brushRef="#br0" timeOffset="98330.68">9853 12258 1494 0,'3'-2'305'15,"10"0"-187"-15,4 0-85 16,10 2-18-16,0 2-13 16,2 2-2-16,0 2-14 15,-4 0-132-15,35 4-970 16</inkml:trace>
  <inkml:trace contextRef="#ctx0" brushRef="#br0" timeOffset="98827.69">10258 12260 1036 0,'-8'0'866'0,"-1"6"-647"0,-5-2-72 16,3 6-75-16,-2 8-28 15,-1 2-14-15,6 0 3 16,6-6-23-16,2 0 4 16,4-6-5-16,0 2 12 15,3-6-6-15,5-4-8 16,-2-2 14-16,3-8-6 16,6-2-1-16,-7-6-7 0,2-2-7 15,-1 2 0 1,-5 6 0-16,-4 4 1 0,-2 2-1 15,0 6-14-15,-2 0-1 16,0 8-16-16,3 0 14 16,3 0 17-16,-2 2 1 15,4-4-1-15,0-2-8 16,1-4-2-16,-2-4-2 16,4-6 3-16,-2-8-11 15,0-6 20-15,0-6-9 16,-2-2 9-16,-3-4 2 15,2-4 4-15,-1 1-5 0,-3 10 9 16,-2 11 46-16,4 11-19 16,-4 11-37-16,0 14-38 15,6 18 21-15,0 18 17 16,5 19 0-16,3 11-8 16,-1 11-11-16,-9 67-254 15,-50 84-377-15</inkml:trace>
  <inkml:trace contextRef="#ctx0" brushRef="#br0" timeOffset="100004.09">10357 13826 450 0,'-2'-2'803'0,"2"2"-614"16,0-4-85-16,-3 4-58 15,3-2-22-15,0 2-16 16,3 0-7-16,-6 0-1 15,3 2-9-15,0 2-44 16,0-2-68-16,-4 8-375 16</inkml:trace>
  <inkml:trace contextRef="#ctx0" brushRef="#br0" timeOffset="103839.46">13084 13824 962 0,'-2'0'380'0,"2"0"-193"15,0 0-53-15,0 0-4 16,0 0-22-16,2 0-15 15,-2 0 0-15,0-4-7 16,2 4 1-16,-2-2-14 0,2 0 1 16,-2 2-11-1,0 0-9-15,3 0-11 0,-3 0 8 16,1 0-15-16,-1-2 2 16,0 2-14-16,0 0-11 15,0 0-7-15,4 0-5 16,-4 0 7-16,0 0-7 15,2 0 5-15,2 0-4 16,-2-2 5-16,2 2-1 16,3 0-5-16,5-4 5 15,-6 2-5-15,3 2 0 16,-1 0 5-16,2-4-5 0,1 0 0 16,-3 2 0-16,2 0 0 15,-3 0 1-15,-3 0-1 16,0 0 0-16,1 2 1 15,-1 0 5-15,1 0-5 16,-1 2-1-16,3-2 0 16,-1 2 5-16,4 0-5 15,-1 0-1-15,-1-2 1 16,3 2-1-16,-1 0 1 16,5 0 4-16,-8 2-5 15,8-4 1-15,-4 2-1 16,5-2 0-16,1 4 1 15,4-2-7-15,-1 0 10 16,2 0-4-16,-4-2 1 16,2 2-1-16,-7-2 1 0,2 0-1 15,2 4 1 1,-6-4-1-16,2 0 1 0,0 0-1 16,1 0 1-16,1-4 0 15,6 4 0-15,-5 0-1 16,5-2 0-16,-3 0 0 15,0 2 0-15,2 0 0 16,-5 0 1-16,6 0-1 16,-3 0 0-16,1 2 0 15,0-2 0-15,0 2 1 16,-3 2-1-16,2-4 0 16,0 0 1-16,-2 0-1 15,1 0 0-15,-1 0 0 0,-1 2-1 16,3-2 1-16,-3 2 0 15,1 0 1-15,4 0 0 16,-2 2-1-16,2-2 0 16,-4 0 0-16,2 0 0 15,-3 0 0-15,-1-2 0 16,1 0 0-16,-1 0 0 16,-1-2 1-16,5 0 0 15,-3 0 0-15,1 0-1 16,1-2 1-16,2 2-1 15,0-2 1-15,2 2 0 16,3-2 0-16,-3 0-1 0,5 2 1 16,-6 0-1-1,2-4 0-15,-4 2 1 0,0 0-1 16,-2-2 0-16,-3 2-1 16,1-2 2-16,-1 0 4 15,0-2-4-15,5 0 0 16,-3 2-1-16,3 0 0 15,0 0-5-15,4-2 4 16,1 1 1-16,-1 6 0 16,-4-5-2-16,-2 4 4 15,-3-4-4-15,-5 3 2 16,0 2-1-16,0 1 1 16,-1-3-1-16,1 2 1 15,0-1 0-15,-2 0-1 0,1-2 1 16,0-2 8-16,6 3-7 15,-4 0-1-15,-3 1-5 16,2 0 4-16,-2-1 1 16,-1-1-1-16,3 0 1 15,0-1 1-15,0-1-1 16,3-2 1-16,2-1 7 16,-3 1-8-16,-2 1 1 15,-1-4-1-15,-1 3 1 16,-1-2 1-16,4-4-2 15,-5 0 12-15,-1 2-6 16,-1-2 0-16,0 0-6 0,0-4 0 16,-2 0 10-1,1 0-9-15,-2 0-1 16,-1-2 12-16,0-2-3 16,-3 0 12-16,1 0 2 0,-2 2-5 15,-2-2-6-15,2-2-11 16,1 2 17-16,-1-3 0 15,2 1-18-15,-3 1 1 16,0-4 0-16,2 1 9 16,-1 2-9-16,2 0-1 15,-5 2 0-15,1 0-10 16,2 0 10-16,-5 0 1 16,2 2-1-16,2 0 0 15,1 2 0-15,-1 0 0 0,-1 4 1 16,0 0 0-1,4-3-1-15,-3 6-8 16,-1-1 8-16,-1 2 0 0,-1-3 2 16,2 4-2-16,-3-1 0 15,-1-5-1-15,-6 5 0 16,1-2 0 0,-4 0 1-16,2 3-2 0,-4-2-2 15,1 3 3-15,-3 4 2 16,1-2 0-16,-5 0-1 15,0 0 1-15,5 0-1 16,-5 2 0-16,2-2 6 16,2 2-6-16,-1-2-7 0,1 0 7 15,-1 4 2 1,-6-2-2-16,1 2 2 0,-2 0-2 16,-6-4-1-16,4 4 1 15,-5 0 5-15,2 0-5 16,3 0 0-16,-2 0 0 15,8 2 0-15,-2 0 0 16,2 0 0-16,5 2 0 16,-5-2 0-16,0 4 0 15,5-2-1-15,-3 0 1 16,3 4-1-16,-4-4 0 16,0 2 0-16,-1-2 1 15,-2 4-1-15,-2-4 1 0,-4 6 0 16,4-4 0-1,-1 2 0-15,-1 0 0 0,2 2 0 16,-1 0 0-16,1 0-8 16,4 4 8-16,-2-2 0 15,2 2 0-15,2 0 0 16,2 2-1-16,-2-1-3 16,6 2 4-16,-2-1 0 15,1 1 1-15,1 0-1 16,2-2 7-16,3 2-7 15,-2 2-1-15,2-5 1 16,1 6-6-16,1-2 6 16,1 0 0-16,-1 0 1 15,4 0-1-15,1-4 0 16,3 2-1-16,-4-4 1 0,-3 4 1 16,1-2-1-16,1 4 0 15,5-2 0-15,-3-4-1 16,2 4-8-16,3 0 8 15,1 4-7-15,-1 0 7 16,4 2 1-16,-2 0 1 16,2 1-1-16,0 1 1 15,2-3 0-15,0 4-1 16,3-3 1-16,-1 2-1 16,1 0 0-16,6 0 0 15,-2 4 0-15,-1-2-1 16,2 4 1-16,3-2 0 0,-1 2 0 15,-2-2 0-15,3-2 0 16,3-4 1-16,-5-2 5 16,3-5-5-16,1 2 0 15,-1-2-1-15,-3-4 0 16,4 1 0-16,-3 3 0 16,1-4 1-16,3 4-1 15,-1-5 1-15,3 4 1 16,3-4 5-16,-4 0-1 15,3 2 0-15,-3-4-5 16,2 0 11-16,-4 2-10 16,1-4-1-16,-3 0 0 15,-1 0-1-15,-2 2 1 0,6-4 0 16,-3 6 0 0,3 0 5-16,0-4-4 0,-7 0 10 15,4 2-12-15,-2-6 1 16,-2 2 17-16,-2-2-11 15,-5 0 13-15,0 0-2 16,0 0 16-16,1 0-4 16,-3 0-10-16,0-2 8 15,0 2-16-15,0 0 6 16,2 0-16-16,-2 0 8 16,0 0 2-16,0 0-4 15,0 0-7-15,0 0 0 16,0 0 0-16,0 0 5 0,0 0-4 15,0 0 7 1,0 0-8-16,0 0-1 0,0 0 1 16,0 0 5-16,0 0 0 15,0 0-6-15,0 0-5 16,0 0 5-16,0 0 0 16,0 0-18-16,0 0-42 15,8 2-182-15,2-4-615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40:53.941"/>
    </inkml:context>
    <inkml:brush xml:id="br0">
      <inkml:brushProperty name="width" value="0.05292" units="cm"/>
      <inkml:brushProperty name="height" value="0.05292" units="cm"/>
      <inkml:brushProperty name="color" value="#FF0000"/>
    </inkml:brush>
  </inkml:definitions>
  <inkml:trace contextRef="#ctx0" brushRef="#br0">4999 5660 2011 0,'-9'-1'507'0,"6"-1"-426"16,-1-1-24-16,-1 3-10 15,5 0-13-15,2 0-1 0,-2 0-3 16,0 0 29-16,3 0-7 15,-3 0 8-15,0 0-10 16,0 0-13-16,0 0-25 16,4 3-1-16,8 0-5 15,5 8 1-15,12-3 4 16,10-1-2-16,7 4-3 16,5-5 6-16,2 0-11 15,5 0-1-15,-4-4 6 16,-8-2-6-16,-3-2 0 15,-7-2 0-15,-9 0-1 0,-10 1 0 16,-5 2 0 0,-10 1 1-16,-2 0 6 15,-2 0 6-15,-1 0 0 0,1 0 3 16,0 1 1-16,-5-1 8 16,-2-1 6-16,-6-3-21 15,-8 2-9-15,-4 0-11 16,-4 4-46-16,-8 4-153 15,-11 12-448-15,-117 50-1374 16</inkml:trace>
  <inkml:trace contextRef="#ctx0" brushRef="#br0" timeOffset="604.01">5270 6577 1773 0,'-5'0'270'0,"1"-2"-138"16,0 2-26-16,2 0 8 16,2 0 9-16,0 0-22 15,2 2-22-15,-2-2 29 16,2 0-33-16,0 0-21 16,0 0-25-16,5 0-10 15,9 2 5-15,8-4 5 16,10 0-20-16,3-4 1 0,5 0-10 15,4-4 2-15,-5 0-2 16,-3 0 0-16,-4-2 0 16,-6 6 0-16,-7 0 0 15,-9 4-6-15,-6 2-6 16,-8 0 6-16,0 2-14 16,-5 0-37-16,-13 8-67 15,-9 10-241-15,-110 54-783 16</inkml:trace>
  <inkml:trace contextRef="#ctx0" brushRef="#br0" timeOffset="1273.7">5207 7313 1725 0,'-4'0'378'0,"4"-2"-192"16,-2 2-93-16,2 0-27 0,0 0 27 15,0 0 3-15,0 0-9 16,2 0-39-16,-2 0-3 16,4 0-12-16,-4 0-6 15,2 0-7-15,4 0-19 16,5 2 0-16,5 0 25 16,9 0 8-16,6 0-5 15,1-2-21-15,1-2-8 0,-2 0 0 16,-2-2-2-1,-6 0-41-15,-7 2-82 0,-5 2-124 16,-9 0-199-16,-22 22-47 16</inkml:trace>
  <inkml:trace contextRef="#ctx0" brushRef="#br0" timeOffset="1727.89">5221 8099 1869 0,'0'-2'357'15,"0"2"-197"-15,2 0-77 16,-2 0 55-16,0-4 1 15,3 4-37-15,-3 0-31 0,2-2-1 16,0 0-20 0,6 2-16-16,6-2-13 15,4-2-12-15,0 2-8 0,4 2 4 16,-2-2-5-16,-2 2-14 16,-3 2-73-16,6 0-64 15,-5 0-157-15,42-6-255 16</inkml:trace>
  <inkml:trace contextRef="#ctx0" brushRef="#br0" timeOffset="3514.36">11297 5767 1428 0,'0'0'225'0,"0"-2"-131"15,0 2-10-15,2 0-4 16,-2 0 2-16,0 0 13 0,0 0-4 16,0 0-22-16,0-2 12 15,0 2-25-15,0 2-10 16,0-2 1-16,0 0-11 15,0 0-9-15,0 0 24 16,0 0-5-16,4 0-8 16,-1 0-2-16,0 0-14 15,5 0 14-15,3 2-4 16,1-2-4-16,5 2-13 16,1-2-13-16,2 2 11 15,4 2-6-15,5-2-7 0,1 2-2 16,-1-2 2-1,4 2 0-15,2-4 1 16,1-4 7-16,5 2-8 0,-4 0-1 16,-3-2 1-16,1 0 0 15,-2-2 0-15,-1-2 0 16,-5 4 0-16,-3 2 0 16,-8-2-8-16,-3 4 8 15,-8 0 0-15,-5 0-15 16,0 0 3-16,-3 2-11 15,1-2-4-15,0 0-6 16,-9 2-16-16,-3 0 19 16,-8 2-18-16,-14 2-18 15,-1-2 33-15,-3 4 15 0,-5 0 0 16,1 4 7-16,-4-2-2 16,4 0 12-16,1-2-15 15,6-2 16-15,8 0 6 16,11-6 4-16,7 0-10 15,8 0 9-15,3 0-2 16,3-4-5-16,-1 4 6 16,4-2-8-16,2 2-1 15,7 0 1-15,10 0 4 16,8-2-4-16,6 2-1 16,7 2 0-16,0-2-4 15,-3-2 4-15,-5 0 2 16,-1 0-1-16,-6 0 1 0,-6 0 7 15,-4 2-8 1,-11-2 9-16,-3 0 6 16,-5 2 3-16,-4 0 15 15,2 0 21-15,-4 0 0 0,1 0-7 16,3 0-8-16,-2 0-6 16,2 0-14-16,-4 0-9 15,2 0-10-15,0 0-30 16,-6 0-78-16,4 4-79 15,-1 4-101-15,-21 20-344 16</inkml:trace>
  <inkml:trace contextRef="#ctx0" brushRef="#br0" timeOffset="5847.33">12946 6531 1559 0,'-2'-2'362'16,"2"0"-226"-16,-2 2-71 15,-1-2 17-15,3-2 2 16,0 4-12-16,0 0-13 15,3 0 5-15,-3 0-4 16,0 0-18-16,0 0 3 16,2 0-13-16,-2-2-20 15,4 4-2-15,9-2 7 16,8 0 7-16,12-2-2 16,7-2-16-16,7-2 3 15,1 0-9-15,0-2-1 16,-1 2 1-16,-7 2 0 15,-5 2 0-15,-4 0-1 16,-13 2 1-16,-2 0-18 0,-12 0-20 16,-4 0-1-16,-2 2-3 15,-2 0 9-15,-12 2-30 16,-6 2-12-16,-11 4-16 16,-8-4 37-16,-1 0 53 15,-3-2 1-15,5 2 0 16,0-2 0-16,3-2 0 15,0 2 6-15,6-2 9 16,2 0 25-16,9 0-11 16,9-2-8-16,9 0 0 15,4-2-21-15,3 2-2 16,8 0 2-16,7 2 0 16,9-2 2-16,5 2-1 15,1-2 1-15,1 0-1 0,-3 0-1 16,-4 0 0-16,-4-2 2 15,-1 0-1-15,-8 0-1 16,-3 0 0-16,-8 2 1 16,-3 0 9-16,-4 0 8 15,0 0 5-15,-1 0 2 16,-8 0-10-16,0 0-15 16,-9 0-44-16,-7 2-74 15,-2 4-208-15,-38 18-649 16</inkml:trace>
  <inkml:trace contextRef="#ctx0" brushRef="#br0" timeOffset="7894.96">12017 7315 1732 0,'0'0'308'0,"0"0"-179"0,0 0-66 16,-3-2 12 0,3 2 24-16,0 0 0 0,0-2 7 15,3 2-13-15,-1 0-16 16,-2-4-17-16,5 4-33 15,-5 0 1-15,4 0-26 16,5-2 20-16,9 2-10 16,13 0 2-16,7-2-7 15,9-2-7-15,1 2 0 16,4-4 6-16,-1 2-6 16,-4-4 0-16,-5 2 0 15,-1-2 0-15,-12 0-7 16,-6 2 6-16,-9 4-1 15,-7 0-22-15,-5 2 11 0,-4 2-5 16,0 0-30-16,-9-2-24 16,-10 6 24-16,-12 2-24 15,-7 0 16-15,-5 0 31 16,5 0 19-16,5-4 6 16,1 0 1-16,0 0 0 15,6 0 7-15,-3 2-8 16,4-2 0-16,9 0 0 15,9-2 1-15,7 0 5 16,2-2-6-16,4 0-9 16,5 2 9-16,9-2 2 0,9-2 7 15,9 0-8 1,3-4 7-16,-1 2-7 0,-2-4 0 16,-2 2 9-16,-3 2-10 15,-3 0-1-15,-5 2-8 16,-7-2-30-16,-8 2-78 15,-6 2-75-15,-4 6-30 16,-33 14-315-16</inkml:trace>
  <inkml:trace contextRef="#ctx0" brushRef="#br0" timeOffset="9226.28">11311 8153 1697 0,'0'0'300'0,"-2"0"-174"15,2 0-54-15,0 0 8 0,0-2 5 16,0 2 10-16,2 0 11 0,-2 0-8 16,2-2-28-1,0 2-19-15,7-2-33 16,4 0-6-16,15-2 9 0,9 0-19 15,7 0 2-15,0 0-3 16,4 0-2-16,-6-4 1 16,1 2-6-16,-8 0-7 15,-8 2-17-15,-10 0-26 16,-7 0 10-16,-8 4-4 16,-4 0 19-16,-8 4-5 15,-11 0-8-15,-6 0-14 16,-14 4 4-16,1 4 31 15,0-4 23-15,3-2 1 16,2 2 17-16,7-4 6 16,6-2-15-16,7 0 9 15,12-2 7-15,3 0 1 0,3 0-26 16,12 0-16-16,12-2 15 16,10-2-10-16,13 0-75 15,3-6-127-15,0 4-49 16,39-16-1212-16</inkml:trace>
  <inkml:trace contextRef="#ctx0" brushRef="#br0" timeOffset="14457.04">12888 5298 1895 0,'-2'0'317'0,"2"0"-235"0,0 0-43 15,0 0 2 1,0 0-16-16,0-2 19 0,2 2 19 15,-2 0-8-15,0 0-4 16,2 0-4-16,-4 2-17 16,2-2-11-16,0 0-7 15,9 9-11-15,-3 8 45 16,4 5 8-16,1 8-12 16,-5 6-13-16,3 2-13 15,-2 2-5-15,-5-4-10 16,5-6 8-16,-5-8-7 15,0-12-1-15,2-2 5 16,1-5 5-16,6-6-1 16,11-7 28-16,17-3-5 0,13-16-15 15,23-9-12-15,12-10-6 16,6-10 7 0,5-2-1-16,-2-5-5 0,2-1 1 15,-11 8 10-15,-7 4-5 16,-11 12 10-16,-11 8-7 15,-14 8-8-15,-17 12 13 16,-7 4-6-16,-13 6 3 16,-5 2 9-16,-2 0 1 15,0 4 2-15,-2-2-1 16,2 0-7-16,-2 0 5 16,2 0-3-16,0 0-4 15,0 0-1-15,0 0-11 0,0 2 5 16,-2-2-1-16,2-2 0 15,0 4-4-15,0-4-2 16,0 2 1-16,0 2 0 16,-3-2 0-16,3 0 0 15,0 0-1-15,0 0 0 16,0 0-10-16,-2 0-40 16,0 2-79-16,-10 8-151 15,-54 42-345-15</inkml:trace>
  <inkml:trace contextRef="#ctx0" brushRef="#br0" timeOffset="23422.87">1710 13465 1619 0,'-4'0'306'0,"1"-2"-111"16,1 0-44-16,-1 0-41 15,3 2-41-15,0-2-11 16,3 2-1-16,-1-2-3 16,3 2-12-16,5 2-15 15,15 0 3-15,15 0 15 16,16 2-9-16,17-4-18 16,10 0 0-16,6-2-17 15,0-4-1-15,-4-2 6 16,-5 0-4-16,-16 4-2 15,-10-2-6-15,-21 8-60 16,-12 0-97-16,-19 10-34 16,-16 10 31-16,-22 8-91 0,-23 12-122 15,-133 72-493 1</inkml:trace>
  <inkml:trace contextRef="#ctx0" brushRef="#br0" timeOffset="23603.02">2024 13726 744 0,'-29'8'349'0,"-2"4"-37"15,-34 8-73-15,7-2-53 16,4 4-80-16,12-8 52 15,15-4-10-15,15-2-41 16,9-6-13-16,18-4-13 16,19-8-25-16,22-6-1 15,22-12-20-15,20-4-20 16,13-2-14-16,5-2 1 16,-2 5 4-16,0 6-6 15,-12 4 0-15,-15 9-109 16,-25 16-251-16,-10 22-788 0</inkml:trace>
  <inkml:trace contextRef="#ctx0" brushRef="#br0" timeOffset="27728.42">1349 5711 1909 0,'0'0'333'16,"-3"0"-237"-16,3-2-67 15,0 2-8-15,3 0 10 0,-3 0 16 16,0 0-11-16,0 0 10 16,0 2-4-16,2-4-22 15,6 4-7-15,2-2 4 16,5 0 2-16,3 4-2 16,3-2-4-16,2-2 7 15,4 4-7-15,4-4-5 16,5 4-7-16,5-2 16 15,3 0-17-15,1-2 0 16,3 0 6-16,0 0-6 16,-2-2 0-16,6 0 0 15,-10 0 1-15,-5 0 1 16,0 2-1-16,-6-3-1 16,-5 3 1-16,-2 0 0 0,-1 0-1 15,0 0 1 1,-2 0-1-16,2-1 0 0,4-1 1 15,2-2-1-15,0 2 0 16,6-3 0-16,6 4 1 16,-1-3-1-16,-3 2 1 15,-1 0-1-15,-9 4 0 16,-3-2-1-16,-6 3 0 16,-2 0 0-16,-6-2 1 15,2 4-1-15,1-5 1 16,5 2 0-16,4 2 0 15,7-1 1-15,14 0-1 16,3-1 0-16,17 2 0 16,1 2 0-16,5 0 0 0,1-2 1 15,-8-2-1 1,-2 0 1-16,-9 0 5 0,-8-2-6 16,-5 0-5-16,-12 0 4 15,-6 2 1-15,-2-2-1 16,-2 2-4-16,-3 0 5 15,0 2-1-15,7 2 0 16,3-2 1-16,12 0 6 16,10 0 1-16,6-2-7 15,7 0 0-15,-2-2-1 16,-5 2 1-16,-2-2 0 16,-5 4-1-1,-3 0 0-15,-5-2 0 0,-7 2 0 0,2 2 1 16,-2-2 0-16,2 4 1 15,4-4-1-15,1-2 2 16,1 0-2-16,0-2 1 16,3 0-1-16,-2 0 0 15,1 2 0-15,0 0 1 16,-1-2 0-16,1 2-1 16,1-2-1-16,1 0 1 15,1 2 0-15,0-2 0 16,1 0 0-16,-1 0 0 15,1 0-1-15,-1 0 0 0,0 4 1 16,-1-2 0 0,-2 2-4-16,-1 0 3 15,-5 0 0-15,-2 0 0 0,-1-2-7 16,-10-2 8-16,0 0-1 16,-7 0-9-16,-2 0 9 15,1 0-1-15,1 0 1 16,1 0 1-16,3 0 0 15,5 0 0-15,8 0 4 16,7 0-4-16,4-2 0 16,12 0 0-16,3 0 0 15,2 0 6-15,-6-2-6 16,-4 2-1-16,-11-2 0 16,-3 2 1-16,-12-2 0 15,1 4 0-15,-8-2 1 0,1 2-1 16,-5 0 0-1,3-2 0-15,3 0 0 0,1-2 0 16,-1 0 0 0,6 2 0-16,-3-2 0 15,4 0 0-15,-4 2 0 0,5 0 0 16,2 2 0-16,-2-2-2 16,1 0-7-16,-2 0-7 15,1 0-2-15,0 0 6 16,-8 0 10-16,6 0-11 15,-3-4 7-15,3 2 5 16,-4-2 1-16,-1-2 1 16,2-2 1-16,-6 4-1 15,2 2 0-15,-6 0 0 0,3-4-1 16,3 4 1-16,-1-2 0 16,2-2 0-16,0 0 0 15,1 0 5-15,-2 2-12 16,4-2 5-16,-2 2 1 15,3 0 0-15,-2 1 0 16,-2 1-2-16,-1 3 2 16,-5-3-1-16,5 2 1 15,-8-1-16-15,0-1-1 16,5 0 4-16,-2-1 2 16,-1-1 11-16,2 2-15 15,-3-3 0-15,3 0 8 16,-4 0 7-16,1 3 0 0,5-2-1 15,1 2-11 1,1-1 11-16,1 0-8 0,1 3-5 16,-2-1 7-16,-3-1 7 15,-4-5 0-15,0 3 0 16,-5 0 6-16,0-2-6 16,-4-4 6-16,0 0 5 15,-2-4-10-15,-2-4 8 16,-5 2 1-16,1-6-9 15,-6-2 0-15,3-4-1 16,2 0 0-16,1-2 12 0,0 2 0 16,-3 3-3-1,-1 4 36-15,2 0-18 0,-8 4 6 16,-2-2 9 0,-2 5-4-16,1 0-5 0,0-2-14 15,0 4 1 1,-1-4-8-16,2 2 1 0,-4 2 4 15,1-2-17-15,-4 2 1 16,-1 2 5-16,3 0 9 16,-4 2-9-16,3-4-4 15,1 4 8-15,-2-2 5 16,2 0-14-16,-3-2 0 16,-1 2-1-16,-1-2 9 15,-2 3-9-15,0 0 0 16,5 3 0-16,-4-5 0 15,5 6 0-15,-3-1-1 16,-2-5 1-16,-6 4 0 0,-3-5 1 16,-2 3-1-16,-7 1 0 15,-7 0-2-15,-9 5 2 16,-3-6 0-16,-6 5 1 16,-2 0-1-16,3 0-1 15,2-2 1-15,6 2 0 16,0 0 1-16,6-2-1 15,-7 2 1-15,4-2 5 16,-3-2-5-16,3 0 0 16,-5-2 7-16,3 2-7 15,-5-4 6-15,-1 2-1 16,-3 0-5-16,-5 0-1 0,-2-2 1 16,-3 2 0-1,-2 0-1-15,1 0 7 16,0 0-6-16,-4 2 0 0,-1-3-1 15,-4 5 0-15,-7 3 0 16,0-5-5-16,1 4 5 16,1 2 1-16,9 0-1 15,9 1-1-15,6 3 0 16,7-1 1-16,5 1 1 16,0-4-1-16,4 2 1 15,-3 2-1-15,3 0-1 0,1 2 1 16,-3 3 0-1,0 3 0-15,0 2-1 0,-1 3 0 16,-3-1 1-16,4-1-1 16,-3 4 1-16,-3-1 0 15,-4 4 0 1,1 2-2-16,-4 2 1 0,-1 2-1 16,3 0 1-16,-2 2-5 15,4 0 6-15,9-2 0 16,-2 0-6-16,7 0 6 15,6 0 1-15,5 1 0 16,1-1 0-16,5 2-1 16,3 0-6-16,4 0 6 15,6 2 0-15,2 2 0 16,4 0 0-16,-1 0 1 16,4 6-1-16,5-2-1 15,2 2 0-15,5-2 0 0,6 3 0 16,7-3 1-16,-3 2-1 15,1-6 2-15,2-2-1 16,-5-4 1-16,1-2 0 16,-1-4-1-16,3-6 1 15,-2 0 1-15,1-2-1 16,1 2 6-16,4-2 1 16,7 2-7-16,2-2 10 15,11 4 5-15,5-2-10 16,4 1 0-16,7-4-5 15,4 0 7-15,4-1-2 16,6-3-6-16,-1 0 12 0,2-5-6 16,-2 0-5-1,-4-5 0-15,-7 1 0 16,-11 3 5-16,-10-6-12 0,-7 7 5 16,-7 7-10-16,-10 4-70 15,-49 79-472-15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41:35.236"/>
    </inkml:context>
    <inkml:brush xml:id="br0">
      <inkml:brushProperty name="width" value="0.05292" units="cm"/>
      <inkml:brushProperty name="height" value="0.05292" units="cm"/>
      <inkml:brushProperty name="color" value="#FF0000"/>
    </inkml:brush>
  </inkml:definitions>
  <inkml:trace contextRef="#ctx0" brushRef="#br0">7073 7347 1242 0,'-3'-2'284'0,"-1"0"-97"16,2 0-58-16,0 0-30 16,2 0-16-16,-2 0-5 15,2-2-15-15,0 2 10 0,-3 4 2 16,3-2-16-16,0 0-11 15,0 0 13-15,0-2-8 16,0 2-13-16,0 0-1 16,3 2 9-16,-1-2-15 15,6 4-9-15,13-4 14 16,14 0 37-16,14 0-27 16,11-4-20-16,7-2-13 15,3 2-9-15,-8-2-5 16,2-2 0-16,-6 4 0 15,-3-2 1-15,-7 2-2 16,-11 0 0-16,-12 2 0 0,-15 2-1 16,-7 0-31-16,-7 0 13 15,-12 2 19-15,-15 2-9 16,-20 4-50 0,-20 8 11-16,-10-2 11 0,-7 2 19 15,5-2 12-15,-2-2 1 16,5 2 5-16,11-6 1 15,13-2 1-15,25 0 4 16,13-4 3 0,16-2-9-16,13 0-29 0,16 0 24 15,15-6 5-15,22 4 9 16,15 0-3-16,6 0-5 16,-1 0 0-16,-4 0-1 15,-3 0 0-15,-9-2 1 16,-7 0 0-16,-11-2 0 15,-7 0-1-15,-14 2 1 0,-16 4 4 16,-9-2-4-16,-6 2 5 16,-6 0 9-16,-13-2-15 15,-10 2-12-15,-13 2-6 16,-8 2 12-16,-8 0-2 16,4 2 8-16,4 0-6 15,4 0 6-15,9-4 1 16,12 2-1-16,14-4 1 15,10 0-1-15,14 0-48 16,12-2 42-16,17 0 6 0,20 0 6 16,13 0-6-1,-1 0 0-15,5 0 0 0,-6 0 0 16,-13-4 0-16,-12 4 1 16,-18-2 0-16,-14 4-1 15,-10 0 1-15,-6 0 12 16,-9 0 30-16,-5 2-19 15,-11 0-22-15,-6 6-2 16,-1 0-36-16,5 0-99 16,9 6-111-16,7 18-269 15</inkml:trace>
  <inkml:trace contextRef="#ctx0" brushRef="#br0" timeOffset="5594">9022 10068 1384 0,'0'-2'255'0,"0"2"-109"15,0-4-59-15,0 2 15 16,0 2-18 0,0-2 1-16,0 2 13 0,0 0 35 15,2 0 1-15,-2-2-35 16,0 2-26-16,4 0-10 15,8 0-27-15,9-2 26 16,10 0 7-16,11 0-21 16,6-6 0-16,14 2-12 15,8-2-18-15,8-2 10 16,13 0-11-16,7 0-11 16,12 2 7-16,68-8-4 15,9 4-8-15,7 0 6 0,-61 2-7 16,8-6 0-16,6 0 8 15,-5 0-7-15,-8 2 1 16,-2 4-1-16,-10 2-1 16,3-2 0-16,-69 6 1 15,-2 0 0-15,-6-1-1 16,43-3 0-16,-14 4 0 16,-22 0-1-16,-21 4 0 15,-19-2-11-15,-13 2-19 16,-8 2-17-16,-10 5-26 15,-22 7-71-15,-24 9-233 16,-30 6-86-16,-204 47-203 16</inkml:trace>
  <inkml:trace contextRef="#ctx0" brushRef="#br0" timeOffset="6002.33">10141 10229 1412 0,'-187'52'296'0,"131"-32"-131"0,9-4-39 16,13-2 0-16,-28 10-26 15,27-8-7-15,24-8-36 16,22-4-21-16,18-4 62 16,22-8 35-16,22-2-25 15,19-12-28-15,79-22-13 16,45-12-19-16,39-6-3 16,-80 25-1-16,-5 5-16 15,-21 4-1-15,-24 6-21 16,-77 14-4-16,-7 0 10 15,-14 2 1-15,27-2 1 16,-26 4 4-16,-16-2 10 16,-12 10 17-16,-3-4 12 0,-4 2-12 15,3 0-13-15,1-2-10 16,1 0 8-16,0 2-7 16,2-2-11-16,0 0-6 15,2 0-6-15,-2 0 0 16,2 0-6-16,1-2-6 15,-1 4-9-15,-2-4-12 16,2 4-31-16,-2 0-47 16,4 10-75-16,-10 16-262 15,-34 60-419-15</inkml:trace>
  <inkml:trace contextRef="#ctx0" brushRef="#br0" timeOffset="14995.93">8872 7385 1433 0,'-2'-2'263'16,"0"-2"-106"-16,-2 2-53 16,0-2 34-16,-5 2-15 0,-1-2-59 15,2 0 23-15,1 2-4 16,3 0-13-16,2-2-1 15,0 4-30-15,2 0-37 16,0 0-2-16,0 0-62 16,2 4-100-16,0 6-117 15,17 32-72-15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43:31.074"/>
    </inkml:context>
    <inkml:brush xml:id="br0">
      <inkml:brushProperty name="width" value="0.05292" units="cm"/>
      <inkml:brushProperty name="height" value="0.05292" units="cm"/>
      <inkml:brushProperty name="color" value="#FF0000"/>
    </inkml:brush>
  </inkml:definitions>
  <inkml:trace contextRef="#ctx0" brushRef="#br0">8812 7048 689 0,'0'2'1080'0,"0"-4"-942"0,0 2-90 15,0 0-16-15,3 0 13 16,0 0 33-16,-3 0-18 15,4 0-23-15,0 0 7 16,5-4 1-16,5 2-2 16,-3-2-7-16,5 0-1 15,1 0-8-15,3 0-8 16,5-4-1-16,3 4 0 16,6 0 6-16,4 2 5 15,4 0-5-15,7 4-3 16,12 0-11-16,5 4 2 15,10 4-3-15,8 0 0 0,6-2-8 16,3 2 1-16,7-4-2 16,1-2 0-16,-3 0 0 15,0 2-1-15,-7 0 1 16,-4-2-1-16,-5 4 1 16,1 2 0-16,-2-3 1 15,3 4-1-15,0-4 1 16,1-3 0-16,-2 0 0 15,-5-3 0-15,-2 2 0 16,-5-2-1-16,-2 4 0 16,-5-4 1-16,2 2-1 15,2-2 0-15,3 2 6 16,-6-2-4-16,-5-1-1 0,-6 0 0 16,-4-1 1-16,-2-3 4 15,5 1 0-15,0 2 0 16,7-4 6-16,5 4 10 15,-1-2-11-15,6 2-4 16,-1-2-6-16,-2 2 8 16,2-2-7-16,-5 3 5 15,0-4-6-15,-6 4 0 16,-1-2 0-16,1 0 1 16,6-4-1-16,1 2 6 15,-1 0-7-15,-4 0 1 16,-4 1-1-16,4-4 0 15,-1 5 1-15,5-2-1 0,-2 2 8 16,-1 2-7 0,-5-2 5-16,-3 0-5 0,-4 0 1 15,0 2-2-15,9-1 0 16,5-4 1-16,5 1 5 16,5 0-6-16,-3 2 2 15,-1 2-1-15,-4 0 26 16,-3 2-8-16,-4-2-5 15,-4 0-4-15,-8 0-1 16,1 0-3-16,4 0 5 16,5-2 16-16,4 2-3 15,-2-2-18-15,0 1 0 0,0-2-5 16,-2 1 11 0,-3 2-10-16,1 0-1 0,-13 2 11 15,-8 1-6-15,-5-3-5 16,-4 0 5-16,-3-3 5 15,6 1 1-15,-5-2-2 16,8 2 2-16,3-4-1 16,-10 2-5-16,4 0-5 15,-2 2 7-15,-3 0-7 16,2 0 0-16,-1 0 9 16,4-2-2-16,-3 2 1 15,7 2 0-15,-4 0 18 16,-5 2-11-16,-4-2-2 15,-11-2-5-15,-5 2 3 16,-4 0 1-16,4-2-11 0,-2 4 8 16,0-2-8-16,2 0 7 15,0 0-2-15,0 0-1 16,0 2 0-16,2-4-5 16,-4 2 8-16,0 0-8 15,0 0 5-15,0 2 6 16,-4-4 0-16,4 2-3 15,0 0 5-15,0 0-4 16,0 0 1-16,0 0-5 16,0 0-5-16,0 0 6 15,0 0-5-15,0 0-1 16,0 0 0-16,0 0 0 16,0 0 1-16,0 0 4 0,0 0-6 15,0 0-1 1,0 0-5-16,0 0-30 0,-17-4-79 15,-3 0-235-15,-62-24-938 16</inkml:trace>
  <inkml:trace contextRef="#ctx0" brushRef="#br0" timeOffset="3379.88">12340 8245 1753 0,'0'0'234'16,"0"0"-100"-16,0 0-89 15,2 0-2-15,0 0 7 16,0 0 11-16,-2 0-5 16,2 0-13-16,2 0 2 15,-4 0-10-15,4 0-2 16,7 0 6-16,6 0 27 16,11-2-11-16,18 2-13 15,12-4-3-15,17-4-1 16,19 2-10-16,71-2-10 15,29-4-7-15,7 10-2 16,-72 16-8-16,7-8 6 0,-10 4 23 16,-72-8-22-16,-8 5-7 15,-5-6 5-15,39 5-5 16,-20 1-1-16,-17-6 0 16,-17 2-2-16,-12-3-7 15,-10 0-7-15,-4-3-11 16,-2 6-33-16,-7-6-74 15,-11 6-80-15,-18 0-236 16,-122 8-518-16</inkml:trace>
  <inkml:trace contextRef="#ctx0" brushRef="#br0" timeOffset="3916.2">12188 8412 1650 0,'0'0'218'0,"10"0"-139"15,1-4-47-15,6 2 71 16,10-3 37-16,6 4-34 15,10 1-5-15,11 1 1 16,15 4-18-16,12-1-6 0,13 0-32 16,13 2-20-16,72 4-11 15,6-6-6-15,-128-4-2 16,-1 0-1-16,51 0 3 16,-9 0-1-1,-13-2 8-15,-10-4 1 0,-10 4-8 16,-18-2 6-16,-12 0 1 15,-14 2 7-15,-12 2-1 16,-3-2 16-16,-6 0 14 16,0 2-5-16,-4 0-7 15,4 0-11-15,0 2-7 0,0-2-5 16,0 2-10 0,0-4-5-16,-2 4 5 0,2-2 4 15,0-2-10-15,0 2 7 16,0 0-7-16,0 0 5 15,0 2-6-15,0-2 0 16,0-2 0-16,-3 2-11 16,-1 0-64-16,-12-4-226 15,-113-30-987-15</inkml:trace>
  <inkml:trace contextRef="#ctx0" brushRef="#br0" timeOffset="10644.48">3466 2661 1480 0,'0'0'201'15,"0"0"-121"-15,0 0-4 16,0 0-10-16,0 0-10 15,0 0 8-15,0 0-7 16,0 0 5-16,0 0 13 16,0 0-3-16,0 0-18 0,0 0-17 15,0 0-1-15,0 0-12 16,0 18 8-16,-3 2 31 16,1 8-26-16,-2 8-16 15,1 2-10-15,6 6-5 16,-3 2-5-16,0 2-1 15,-3 2-2-15,1-3-29 16,-1-5-83-16,-1-8-132 16,-9 10-257-16</inkml:trace>
  <inkml:trace contextRef="#ctx0" brushRef="#br0" timeOffset="11183.73">4265 2556 1199 0,'-2'-1'467'0,"4"1"-320"15,-4-3-15-15,2 3-12 16,2 3 0-16,-2-6-34 16,0 6-14-16,0-3-26 0,0 8-29 15,3 11 34 1,-1 13 16-16,0 13-31 0,4 7-6 15,-1 2-19 1,0 0-10-16,4-2 5 0,-3-2-6 16,1-4-3-16,-5-3-43 15,-2-9-82-15,-7-4-139 16,-15 8-225-16</inkml:trace>
  <inkml:trace contextRef="#ctx0" brushRef="#br0" timeOffset="15391.93">6152 5793 1673 0,'2'-2'289'0,"-2"2"-163"16,3 0-28-16,-1 0-5 16,1 0-29-16,3 0-10 15,10-4 3-15,8-2 15 16,14 2-3-16,9-2-18 16,4 2-25-16,7 2-11 15,0 2-9-15,-2 2-6 16,-3 2-1-16,-11 0-8 0,-15 0-34 15,-6 0-101-15,-17 4-81 16,-6-2-107-16,-25 14-144 16</inkml:trace>
  <inkml:trace contextRef="#ctx0" brushRef="#br0" timeOffset="15568.11">6337 5837 1603 0,'2'0'288'0,"10"-2"-183"16,5-4-27 0,15 2 43-16,7 0 2 15,11 0-45-15,1 4-18 0,0 0-29 16,-2 4-31-16,-5 2-224 16,12 2-1015-1</inkml:trace>
  <inkml:trace contextRef="#ctx0" brushRef="#br0" timeOffset="19432.99">4457 5819 1713 0,'0'-2'329'0,"0"2"-163"15,2-2-61-15,2 0 8 16,1-4-37-16,2 0 11 16,0 2 15-16,-1 0 2 15,0 2-26-15,-1 2-29 16,0-2-10-16,2 2-7 16,3-2-4-16,11-2 10 0,1 2-11 15,6 0-2 1,13 0 2-16,10 2-6 0,23 0-4 15,19 4 7-15,84 10-11 16,27 4-1-16,12 4-12 16,-82-10 8-16,-5-4-8 15,-2 0-6-15,0-8 6 16,-8 0-1-16,3 0 1 16,-66-2-1-16,-2 2 1 15,-8-2 0-15,48-4-1 16,-12 0 0-16,-11 2 1 15,-17-2 0-15,-19 0 0 16,-17 4 0-16,-11-2-1 0,-9 4-11 16,-1 0-26-16,-8 0-28 15,-12 0-40-15,-14 0-148 16,-25 0-125 0,-168 6-411-16</inkml:trace>
  <inkml:trace contextRef="#ctx0" brushRef="#br0" timeOffset="19677.41">4905 5783 1178 0,'9'0'831'15,"7"-4"-676"-15,24 0-116 0,22-2 15 16,29-4 42-16,72 4 21 15,26 12 39-15,-8 4-45 16,-126-10-20-16,-2 0-40 16,-8 0-28-16,45 2-23 15,-17-2-29-15,-22 2-247 16,-9 4-521-16</inkml:trace>
  <inkml:trace contextRef="#ctx0" brushRef="#br0" timeOffset="20911.34">2853 9681 144 0,'-2'0'1330'16,"-1"0"-1080"-16,1 2-127 15,4 0-19-15,1 2 23 16,1 2 7-16,0-2-35 16,2 0 21-16,4 0-15 0,3 0-9 15,-2 4 13 1,5-6-28-16,11 0-9 0,11 0-12 15,17-4-28-15,30 0 20 16,86-8-7-16,62-2-13 16,14-4-14-16,-87 8-17 15,-10-2-1-15,-9 4-1 16,0-4 1-16,-5 8 1 16,-87-6-1-16,-5 6-8 15,-3-2-15-15,28-2-10 16,-22 0-30-16,-25 0 9 15,-16 4 20-15,-6 0 8 16,-6-2-13-16,-9 0 5 16,-16 0-53-16,-15-2-44 15,-14 10-8-15,-15 0-1 0,-14 2 28 16,-13 0 4-16,-8 2 12 16,-6-4 31-16,1 0 57 15,3-2 8-15,8 0 30 16,7 2 24-16,11-2 7 15,12 6 19-15,16-2-7 16,22-2 13-16,17-2-17 16,16 0-9-16,21-2-59 15,15 0 33-15,23-2 36 16,18 0-17-16,21-2-26 16,10 2-9-16,71 2-2 15,9 6 20-15,-124-6 20 0,1 2-20 16,55 4-9-1,-3 0-2-15,-6 0-14 0,-15-2-4 16,-13-2-6-16,-20 0 11 16,-21 0-4-16,-18-2 5 15,-16 0 35-15,-8 0 53 16,-1 0-26-16,0 0-21 16,2 0-17-16,-3 0-13 15,1 0-3-15,4 0-7 16,0 0-13-16,0 0 5 15,0 0-6-15,2 0-6 16,0 0 0-16,3 0-22 16,-5 0-53-16,4 6-110 0,2 4-179 15,30 22-428 1</inkml:trace>
  <inkml:trace contextRef="#ctx0" brushRef="#br0" timeOffset="25259.26">12034 10986 1496 0,'0'0'228'0,"0"-1"-114"16,3 1-42-16,-1 0 3 15,0 0 5-15,2-2-5 16,2 2 18-16,-2-3 7 16,0 3-29-16,5 0-13 15,-2 0-7-15,2 0-9 16,10 0-7-16,12 3-2 15,17-3 1-15,14 0-7 16,21 2-1-16,75 2 7 16,67 11 19-16,26 4-25 15,-85-1-16-15,-16-6-5 0,-15 0-6 16,-8-4 0-16,-67-6 0 16,-7-2 0-16,-2 2 0 15,50-2 0-15,-17 0-6 16,-14 0 5-16,-22-2 0 15,-19 0 0-15,-18-2-14 16,-11 2-7-16,-6 0 22 16,-5-2 17-16,-5-2-16 15,-8 2-1-15,-5-3 0 16,-2 4 0-16,-6-1-20 0,-5 2-22 16,-7 0-72-1,-10 2-39-15,-9 0-16 16,-7 0 4-16,-8 0 57 0,1 0 55 15,-5-3 32-15,0 2 20 16,0-2 1-16,2-2 8 16,10 3-7-16,10 0 22 15,16-3 2-15,16 5 16 16,14-1 7-16,13 1-11 16,6 0-8-16,6 0-19 15,4 0 19-15,9 0-5 16,8 0 12-16,16 0-3 15,10 0-14-15,9 1-10 0,12-1-8 16,4 0-1 0,7 3-1-16,-3-3 1 0,0 2 1 15,-8-2 0 1,-3-2-1-16,-10 2 1 0,-6-3 5 16,-11 2 0-16,-7-2-4 15,-18 2 4-15,-7-2 0 16,-10 2 13-16,-4 1 11 15,-1 0 11-15,-1-4-19 16,-5 2-16-16,-4-1 0 16,-5-1-5-16,-5 4-2 15,0-1 1-15,-6 2-1 16,-2 2-23-16,-17 1-97 16,-10 6-32-16,-8-2 12 15,-14 0 27-15,-3-1 31 0,-6-4 79 16,4 1 4-1,-2-2 25-15,5-2 2 0,6 0-3 16,7 0 3-16,11 0-6 16,14-2 9-16,7 2-9 15,20-2 3-15,5 2 2 16,10 0 7-16,4 0-17 16,12 0-8-16,9-2 1 15,19-2-8-15,20-2 13 16,9 2-14-16,10 0-2 15,4-3-28-15,-1 3 8 16,-2 3 21-16,-3-5 0 16,-4 3 0-16,-6 2 0 0,-6 1 1 15,-6 0-2 1,-12-3 2-16,-11 3 0 0,-13 0 1 16,-13 0 0-16,-8 0 0 15,-2 0 0-15,-7 0 17 16,-1 3 0-16,2-2-18 15,-5 2-1-15,8 3-36 16,0-1-100-16,28 13-151 16</inkml:trace>
  <inkml:trace contextRef="#ctx0" brushRef="#br0" timeOffset="30840.04">5471 13387 1419 0,'0'0'375'15,"0"-2"-141"-15,-2 2-28 16,4 0-62-16,-2-2-24 15,0 2-29-15,2 0-5 16,0 0 2-16,0 0-11 16,0 0-28-16,0 0-8 0,8 2-17 15,5 4 15-15,8 0-15 16,10-2-18-16,7 2 4 16,7-2-10-16,2-2 0 15,4 2-2-15,3 2-7 16,-4 2-7-16,-8-2-17 15,-9-2-71-15,-12-2-92 16,-10 0-22-16,-10 0 23 16,-15 2-7-16,-10 6 113 15,-14-2-35-15,-12 6 23 0,-8-2 101 16,-4 0 2 0,-3-4 104-16,3-2 20 0,2 2-13 15,6-6-1-15,13-2-2 16,12 2-20-16,16-4 25 15,11 2-38-15,11-2-67 16,14-6 5-16,12 4-9 16,13-2-6-16,4-2-7 15,12-2-13-15,-6 4-23 16,7-2 10-16,-3-2 13 16,-1 4 20-16,-10 2-1 15,-17 4-80-15,-21 2-109 16,-17 0-5-16,-17 2 139 0,-16 2 45 15,-9 2 11 1,-10-4 12-16,4 0 15 0,-6 2 26 16,6-2 23-16,4 0-17 15,11 0-14-15,14-4 0 16,13 0 9-16,10-2-54 16,15 0-93-16,6-4-48 15,10 0-59-15,81-20-666 16</inkml:trace>
  <inkml:trace contextRef="#ctx0" brushRef="#br0" timeOffset="32668.7">20414 12384 1445 0,'0'0'263'0,"0"0"-130"16,0 0-31-16,2-2-51 15,0-2-34-15,3 0-5 16,0 2 12-16,-3-2-12 16,3 0-2-16,-3 0 5 15,0 4 8-15,0-4 13 0,-2 2 13 16,2 2-8-16,-2 0-8 15,0 0 9-15,0 0-8 16,0 0-4 0,4 0-4-16,-4 0 10 0,0-2-2 15,0 2-13-15,0 0-3 16,0 0-1-16,3 0-7 16,-3 0-1-16,0 0 5 15,0-2-8-15,2 2 6 16,-4 2 1-16,2-2-2 15,0 0 1-15,0 0-11 16,0-2 0-16,0 2-1 16,0 2-9-16,-3-4-32 15,3 4-97-15,3-2-228 0,1 0-546 16</inkml:trace>
  <inkml:trace contextRef="#ctx0" brushRef="#br0" timeOffset="34016.04">20483 12390 1452 0,'0'-2'303'15,"0"2"-141"-15,2-2-58 16,3 2-17-16,-2 0-14 15,1 0-1-15,5 2-13 16,7-2-1-16,6 0 13 16,4-2-16-16,5-6-17 15,-2 2-7-15,-4-2-2 16,0-2-7-16,-7 2 8 0,-7 0-9 16,-5-4 18-16,-8 4-4 15,-4-4-34-15,-11 2-1 16,-7 4-18-16,-14 4-4 15,-10 6-1-15,-13 8 16 16,-1 6 7 0,0 6 0-16,6 2 1 0,6 2 17 15,8 4 8-15,11-2-11 16,15 1-12-16,12-2-3 16,12 2-3-16,13-3 2 15,12-2 2-15,9-4 13 16,8-4-8-16,8-6-5 15,0-2 0-15,-2-8-1 16,-3 0-8-16,-4-6-127 16,-7-4-191-16,57-22-316 0</inkml:trace>
  <inkml:trace contextRef="#ctx0" brushRef="#br0" timeOffset="34652.5">21018 12406 1808 0,'-8'-3'324'15,"-2"6"-170"-15,-11-1-73 16,0 8-12-16,-8 11-9 16,2 4-1-16,0 8-23 15,-2 0-12-15,8-1-3 0,5-3-9 16,7-7-12-16,11 0 0 15,3-2-2-15,5-6-8 16,9-4 8-16,-3-8-16 16,3-4-6-16,4-6-4 15,-5-4-1-15,3-8 2 16,-5-2 6-16,0-2 20 16,-10 0 1-16,-4 2 0 15,-2 4 1-15,-2 4 8 16,2 7-9-16,0 3 0 15,0 4-7-15,4 3-13 16,4 1-25-16,3 0 35 0,9 2-1 16,-1 2 2-1,6-7-13-15,0-1 4 0,-3-1 4 16,-2-9 13-16,0-1 1 16,3-4 0-16,-6-6 2 15,1-5 4-15,2 1 0 16,-6-4 1-16,-4 1 17 15,2 0 6-15,-10 0 9 16,0 2 18-16,-4 4 8 16,-2 4 22-16,-2 4 1 15,0 6-29-15,6 4-22 16,0 6-25-16,0-2-12 16,2 10-26-16,-2 12 20 15,4 12 6-15,2 12 1 16,3 6 5-16,4-2-6 0,5 1-8 15,-3-5-17-15,1-6-97 16,-5-2-71-16,-5-10-92 16,-21 18-228-16</inkml:trace>
  <inkml:trace contextRef="#ctx0" brushRef="#br0" timeOffset="34832.65">21245 12443 1762 0,'12'-4'333'0,"1"0"-168"15,14-1-73-15,4-3-34 0,7 4-31 16,4 2-16-16,1 0-11 16,-2 2-23-16,-1 0-193 15,26-2-411-15</inkml:trace>
  <inkml:trace contextRef="#ctx0" brushRef="#br0" timeOffset="35193.87">21619 12485 1799 0,'0'0'294'15,"3"0"-119"-15,2 0-74 0,6-2-46 16,-1-1 47-16,6-2-15 16,4 1-36-16,-6-3-22 15,-6 1-20-15,-3-2 0 16,-3 4 3-16,-6 1 1 16,-3-1 8-16,-4 1-18 15,-11 6-3-15,-7 4-6 16,-7 9 5-16,3 7-5 15,6-1 0-15,11 0-5 16,10-4-8-16,8 0 5 16,6 0 4-16,13-4 2 0,3-4 1 15,10-2-17 1,8-6-29-16,5-2-86 0,2-2-97 16,0-4-83-16,60-26-632 15</inkml:trace>
  <inkml:trace contextRef="#ctx0" brushRef="#br0" timeOffset="35872.44">22003 12440 1549 0,'-13'4'336'16,"4"2"-170"-16,-16 10-56 16,3 7-34-16,4 3-28 15,9 2-30-15,9 2-9 16,9-4-9-16,5-4 1 15,1-6 11-15,2-2-12 0,4-6 6 16,-3-6 5-16,4-4-5 16,-4-6 13-16,2-2 1 15,-5 2 1-15,-3 2 9 16,-8 4-6-16,3 8-24 16,-7 12 15-16,-4 16 37 15,-6 18 7-15,-3 10-34 16,-10 6 49-16,2 1-35 15,-4-9-17-15,5-10 46 16,-5-10-41-16,-2-16-5 16,-5-10-1-16,-7-10-4 15,8-6-5-15,11-14 4 16,15-10-10-16,19-16-6 0,17-8-23 16,14-8-10-1,10-9-13-15,6 3-8 0,3-4-15 16,-2 8-11-16,-3 0 32 15,-6 8 29-15,-11 6 18 16,-6 3 1-16,-14 14 1 16,-9 7 34-16,-7 9 50 15,-6 8 11-15,-8 2-45 16,-9 13-33-16,-8 4-12 16,-10 10 0-16,1 11 5 15,7-2-3-15,17-2-7 16,10-1 0-16,6-6 5 0,5-4-6 15,3-6 0 1,-1-4 0-16,5-4 9 0,-5-6 1 16,2-2 10-16,-1-6 5 15,-1-2 7-15,-3-6-8 16,-2 0 9-16,1-6-9 16,-11 0-3-16,-7 0-15 15,-3-3-6-15,-5 7-27 16,-3 3-42-16,2 4-84 15,0 5-153-15,12-2-170 16,12-7-406-16</inkml:trace>
  <inkml:trace contextRef="#ctx0" brushRef="#br0" timeOffset="36310.69">22448 12384 1619 0,'2'4'378'16,"6"4"-176"-16,3 8-53 15,11 8 1-15,4 6-50 16,8 2-8-16,2 0-13 16,-1-1-13-16,-3-7-25 15,-10-6-23-15,-11-6-17 16,-2-6 7-16,-9-6 2 16,0 0 14-16,2-12 42 15,0-6-21-15,8-11-30 16,2-4-9-16,5-6-6 15,-2 3-6-15,3 3-18 16,-1 4-19-16,-1 5-50 0,2 4-41 16,-7 4-52-1,0 4 9-15,0 4-33 0,-2 0 71 16,-4 6 62-16,-3 0 74 16,-4 2 3-16,2 0 63 15,-2 2 30-15,2 4 27 16,-3 10-4-16,3 6-14 15,0 4 6-15,3 2-29 16,1 2-32-16,2-3-16 16,3-4-16-16,-2-5-14 15,2-1-1-15,-5-6-60 16,-4-2-168-16,-15-22-391 0</inkml:trace>
  <inkml:trace contextRef="#ctx0" brushRef="#br0" timeOffset="36504.12">22872 12093 2145 0,'-2'0'356'0,"2"4"-184"15,2 0-73-15,4 6-63 16,6 7-30-16,3 5-6 15,1 0-190-15,-3-3-276 0,14 24-313 16</inkml:trace>
  <inkml:trace contextRef="#ctx0" brushRef="#br0" timeOffset="36797.9">23059 12414 602 0,'4'4'1118'15,"6"-1"-888"-15,1 2-14 16,6 4-11-16,5-5-46 16,1-3-10-16,4-2-49 15,0-3-50-15,0-9-32 16,0 3-6-16,-10-4 0 16,-9 0 6-16,-2 2-3 15,-14 2 0-15,0 2-9 16,-1 6 4-16,3 4-10 0,0 4 0 15,6 2-15-15,10 6 15 16,7 0 1 0,12 2-1-16,9-4-14 0,5-4-54 15,-1-5-128 1,20-30-410-16</inkml:trace>
  <inkml:trace contextRef="#ctx0" brushRef="#br0" timeOffset="39309.78">20036 7736 791 0,'-3'0'656'0,"1"0"-492"15,0-2-49-15,-2 2 10 16,-2-2-10-16,6 2-16 15,-2 0-13-15,2 0 19 16,2-2-6-16,-2 4 12 0,6-2 18 16,-4 0-12-16,0 0-29 15,-2 0-17-15,2 0-26 16,3 2-14-16,-1-2-13 16,9 0 0-16,7-2-3 15,7 2-4-15,6-2-4 16,3-2-6-16,-1 2-1 15,-3-2 1-15,-8 0-1 16,-3 0 0-16,-10 0 0 16,-5 2-10-16,-6 2 4 15,-2 0-15-15,-5 0-5 16,-8-2-4-16,-7 2 17 0,-12 2 4 16,-5 0 9-16,-2 0 0 15,5 0 2-15,9 2 4 16,10-4-5-1,9 0 5-15,8 0-6 16,3 0-1-16,2 0-8 0,8 2-9 16,8-2 18-16,10 0 7 15,9 2-6-15,1-2 0 16,-2 0 0-16,-8 0 0 16,-2-2-1-16,-9 2 1 15,-8-2-1-15,-8 2-8 16,-6 0-17-16,-6-4-17 15,-5 0 10-15,-7 2 13 16,-11-2 12-16,2 2 7 0,-3 0 1 16,7 0 9-16,6 0 1 15,3 0 2-15,10 2 2 16,6 0-4-16,0 0-8 16,4 0-3-16,0 2 0 15,6-2-16-15,1 2 16 16,5-2 8-16,5 2-8 15,0-2 0-15,-1 2-9 16,-7-2-15-16,-4 0-46 16,-2 0 11-16,-7 0 23 15,-5 0-3-15,-4-2 18 16,-6 2 21-16,-12-2 5 16,-4 2 4-16,-2 0 20 15,2 2 5-15,6-2 1 0,14 0 14 16,6 0-14-16,5 0-14 15,5 0-21-15,2 0 0 16,3 2 0-16,13-2 10 16,4 2-10-16,-2 0-12 15,0-2-109-15,-6 2-50 16,-4-2-129-16,3-6-304 16</inkml:trace>
  <inkml:trace contextRef="#ctx0" brushRef="#br0" timeOffset="41293.71">21037 12940 1461 0,'0'0'243'16,"0"0"-73"-16,0-3-58 0,4 3-13 16,-2 0-6-1,-2 0-9-15,6 0-22 0,1-1-14 16,6 1 6-16,7-2-6 16,-1 0-8-16,4 2-13 15,4-4-7-15,2 2-10 16,4 2-9-16,-6-3-1 15,0 3-5-15,-2 0-58 16,-12 0-135-16,-6 0-87 16,-7 0-78-16,-40 5-797 15</inkml:trace>
  <inkml:trace contextRef="#ctx0" brushRef="#br0" timeOffset="41572.12">21004 13006 1482 0,'-2'0'324'15,"4"0"-99"-15,-2 0-133 0,8 2-64 16,3 0 34-16,9 0 1 16,6 2-23-16,5-2-17 15,6 0-13-15,0 0 4 16,-1 2-10-16,-5-4-3 16,2 2-2-16,-8 0-20 15,-8-2-54-15,-7 2-48 16,-12 0-9-16,-10 2 25 15,-5 0 83-15,-10 0 24 16,-4 0 0-16,-1-2 1 16,3-4 14-16,5 2 17 0,9 0 4 15,5 0-3-15,8 0-26 16,6 0-7-16,8 0-88 16,7 0-77-16,51-14-567 15</inkml:trace>
  <inkml:trace contextRef="#ctx0" brushRef="#br0" timeOffset="45255.9">14626 14757 1419 0,'2'0'242'15,"-2"-3"-106"-15,0 3 38 16,3 0-55-16,-3 0-17 15,1 0-12-15,2 0 6 16,-1 0 1-16,0 0 4 16,1 0-7-16,3-2-34 15,5 4-30-15,11 2 5 16,18-1 2-16,16 2-10 0,12-1-9 16,14-2-17-1,2-2-1-15,4 3-8 0,-9-6-8 16,-5 1-26-16,-11 2-60 15,-17 0-83-15,-13 0-176 16,-17 6-504-16</inkml:trace>
  <inkml:trace contextRef="#ctx0" brushRef="#br0" timeOffset="45584.06">14824 14897 1536 0,'3'0'383'16,"1"0"-169"-16,4 0-107 15,13 0-83-15,8 0 19 16,9 0 43-16,6 0-23 16,5-2-21-16,3 0-5 15,-2-2-13-15,2 2-7 16,-5-2 1-16,-3-2-8 15,-6 4 1-15,-9 2-2 16,-11-2 1-16,-7 2 1 16,-5 0-4-16,-6-3 8 15,-4 3-4-15,2 0-3 16,0 0-8-16,0 0-38 0,-3 0-56 16,1 5-31-16,-6-1-167 15,-27 10-580-15</inkml:trace>
  <inkml:trace contextRef="#ctx0" brushRef="#br0" timeOffset="48288.41">15920 14770 325 0,'0'-4'0'0</inkml:trace>
  <inkml:trace contextRef="#ctx0" brushRef="#br0" timeOffset="48637.57">15945 14761 997 0,'-2'0'302'0,"2"0"-140"15,0 0-56-15,-3 0-8 16,3-3-11-16,-2 3 3 16,4 0-9-16,-2 0 18 15,3-1-12-15,-1 1 27 0,-2 0-20 16,2 0-8-1,-2 0-7-15,2 0-4 0,-2 0 5 16,0 0-13-16,2 0-28 16,0 0-13-16,6 0-13 15,7 0-1-15,12-3 14 16,10 1 4-16,13-2-12 16,0-4-6-16,4-2-11 15,0 6 7-15,0-4-8 16,-8 2 0-16,-6 2-2 15,-9-4-17-15,-4 6-44 16,-11-2-122-16,-5 4-170 16,-20 0-270-16</inkml:trace>
  <inkml:trace contextRef="#ctx0" brushRef="#br0" timeOffset="49060.28">15980 14899 1694 0,'0'0'330'0,"2"0"-132"0,-2 0-95 16,8 0-19-16,7-2-33 15,7 2 15-15,10-2 8 16,7 0-7-16,7-2-29 16,0-2-8-16,1-2-14 15,2 2-2-15,-4-4-1 16,-6 2 1-16,-5 0-2 16,-9 4 15-16,-10-2 7 15,-6 3 8-15,-4 3-1 16,-5 0-4-16,0 0 2 15,0 0-12-15,-3 3-9 16,1-3-10-16,-1 0-8 16,3 0 0-16,-2 0-1 15,0 0-39-15,0 4-65 16,-5-2-101-16,-1 6-82 0,-44 14-344 16</inkml:trace>
  <inkml:trace contextRef="#ctx0" brushRef="#br0" timeOffset="50260.44">13688 16266 210 0,'-2'4'370'0,"2"-4"-370"16,-2 6-46-16</inkml:trace>
  <inkml:trace contextRef="#ctx0" brushRef="#br0" timeOffset="50434.25">13732 16329 1090 0,'0'0'113'0,"0"0"-113"0,0 0-42 16,0 0-75-16,0 0-131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45:36.364"/>
    </inkml:context>
    <inkml:brush xml:id="br0">
      <inkml:brushProperty name="width" value="0.05292" units="cm"/>
      <inkml:brushProperty name="height" value="0.05292" units="cm"/>
      <inkml:brushProperty name="color" value="#FF0000"/>
    </inkml:brush>
  </inkml:definitions>
  <inkml:trace contextRef="#ctx0" brushRef="#br0">2323 4247 1745 0,'-3'0'232'16,"3"0"-148"-16,0-2-49 0,-2 2 28 15,2 2 72-15,0-2-35 16,0 0-25-16,0 0-15 16,0 2-25-16,2 2-28 15,3 12 4-15,3 6 73 16,3 12-21-16,-1 8-21 16,1 2-14-16,-4 1-16 15,4-3-10-15,-5 2-2 16,1 2 0-16,-3 0-9 15,-2-4-21-15,-1-2-17 16,3-8 2-16,-1-6-34 16,1-6-5-16,-4-8 12 15,2-4-12-15,-4-6-72 0,-16-24-155 16</inkml:trace>
  <inkml:trace contextRef="#ctx0" brushRef="#br0" timeOffset="1075.8">2510 4323 1302 0,'0'0'270'15,"-2"0"-147"-15,2-4-41 0,2 0 11 16,-2-4 6-16,2-2-3 16,0 0-6-16,-2-4-10 15,2-4-5-15,0 2-5 16,3-2-8-16,-3-3-11 16,-1 3-20-16,5 4-2 15,-4-1-5-15,5 1-23 16,-1 2 10-16,4-1 0 15,5 4-11-15,4 0-6 16,2 5 1-16,4 8 4 16,-1 10 2-16,5 13 6 15,-2 13 4-15,-2 10-1 16,-1 6 13-16,-6 2-10 16,-3-6 6-16,-3-6-19 0,-6-11 0 15,-1-6-1-15,-3-7 0 16,-2-12 1-16,0-2 6 15,0-1-5-15,0-7 10 16,0-4-1-16,2 4 13 16,-2-7 7-16,-2-4 7 15,0-11-22-15,-5-10 2 16,1-8-17-16,0-3-5 16,2-1 3-16,6 8 1 15,2 4 0-15,2 8-8 0,2 4 7 16,1 6 2-1,7 0-8-15,-3 7 7 16,1 6-5-16,1 5 4 16,-2 10 2-16,3 4-1 0,2 10 1 15,0 6 8-15,4 4-8 16,-5 0 0-16,4 0 0 16,-3-1 1-16,-3-1-1 15,-1-6 0-15,-3-2-6 16,-7-4-14-16,-6-2-106 15,-2 2-184-15,-30 24-214 16</inkml:trace>
  <inkml:trace contextRef="#ctx0" brushRef="#br0" timeOffset="2366.52">3307 4351 1745 0,'-2'0'259'0,"0"2"-142"16,-7 8-25-16,-2 4 35 16,-5 16 20-16,-6 4-48 15,2 9-33-15,-1-7-7 16,13-2-23-16,3-6-18 15,10-6-3-15,1-2-15 16,6-4 1-16,3-6 0 0,1-4 6 16,-1-6-7-16,1-4 6 15,-3-8-6-15,3-6-9 16,-3-6-16-16,-4-6 8 16,-2-3 5-16,-2 8 12 15,-5 4 0-15,-3 9 0 16,-2 9-18-16,3 6-15 15,0 8 17-15,2 4 16 16,0 10-1-16,7-1 0 16,6-2-10-16,3-8 2 15,4-2-7-15,2-8 5 16,5-8 11-16,-5-10-9 16,5-6 8-16,-7-7 1 15,3-2 0-15,-10-7 9 16,-5-3 3-16,-8-3 0 0,-4-2 12 15,-5-4-6-15,-4 0 15 16,-7 4 5-16,2 8 4 16,0 9 9-16,9 12 1 15,4 8 1-15,1 7-49 16,4 8-4-16,4 15 0 16,6 13 8-16,7 12-2 15,6 4-5-15,2 4-1 16,-1 2-1-16,3 3-35 15,-7 1-64-15,0-8-127 16,-7-12-23-16,-7-16 16 16,-8-12-63-16,-4-10 43 15,-7-16-92-15,-8-8 178 0,-3-8 168 16,1-12 222-16,4 2 9 16,7-4-66-16,12 2-17 15,7 3-52-15,9 3-13 16,10 6-20-16,6 0-11 15,7 0-1-15,2 2-6 16,1 0 6-16,-6 0 3 16,-5 2 21-16,-4 1 15 15,-9 4-18-15,-5 2 15 16,-2 9 17-16,-8 7-26 16,-6 2-44-16,3 12-33 15,-5 11 41-15,13 10 10 0,3 12-23 16,5 0-20-16,7-2-2 15,2-2 5-15,6-6-11 16,0-8 3-16,-6-6 4 16,0-10-16-16,-4-3 6 15,-4-8 2-15,-5-2 6 16,7-9-6-16,-2-3 0 16,3-5-2-16,1-2-11 15,-4 0-8-15,-1 6-2 16,-7 2 4-16,-1 10-7 15,6 2 1-15,-3 4 12 16,3 4 12-16,5-2-5 16,0 0 1-16,-2-2 4 0,-1-2 1 15,-7-2-7-15,-7-3-1 16,2-6 8-16,1-7 1 16,-2-6 3-16,-3-2-4 15,-3-2-1-15,-2 2-5 16,3 2 0-16,0 6 5 15,0 2 0-15,4 8-13 16,0 4-11-16,8 4-5 16,9 8 21-16,6 10 9 15,12 6 12-15,6 10-1 16,6 2 26-16,4 2-7 16,-5-6 15-16,-11-4-1 15,-17-6-35-15,-11-9-3 16,-11-1 4-16,-10 0 10 15,-9-2-4-15,-13-1-10 16,-8 2-6-16,0-8-25 0,1-2-50 16,12-3-89-16,16-3-187 15,24-28-391-15</inkml:trace>
  <inkml:trace contextRef="#ctx0" brushRef="#br0" timeOffset="6210.19">6520 4012 1115 0,'0'0'300'0,"0"-2"-164"16,-4 0-38-16,2 0 26 15,2 0-7-15,-3 0-15 16,3 0 8-16,3-4-10 15,-3 4-2-15,0 0-7 16,0 2 4-16,0 0-23 16,0 2-17-16,-3 6-22 15,3 6-6-15,0 16 63 16,3 18-36-16,-1 13-31 0,-2 1-22 16,0-4 6-1,-2-6-7-15,2-6-17 0,2-8-44 16,-2-8-82-16,4-6-116 15,0-10-115-15,8-25-770 16</inkml:trace>
  <inkml:trace contextRef="#ctx0" brushRef="#br0" timeOffset="6771.22">6763 4081 337 0,'0'0'1301'0,"0"1"-1160"15,-2 4-87-15,2-1-15 16,0 4 31-16,0-2 38 15,-2-1-39-15,0 8-4 16,-1 3 11-16,-2 6-5 16,5 4-28-16,0 4-8 15,3-6-7-15,2 0-2 16,-1-2-17-16,2-6 7 16,3 0-8-16,-2-6-8 15,0-2 2-15,-1-2 14 16,-1-4-15-16,-1-2 6 0,0-2 2 15,-2 0 17-15,8-2-4 16,-1-6-2-16,-1-2 2 16,2 0 1-16,-4-2-1 15,1 0 7-15,-3-4-5 16,1 4 3-16,-3-2-3 16,1 0-8-16,-1 2-8 15,-2-1-7-15,-2 1 6 16,-1 1-7-16,-4-1-22 15,-4 4 22-15,1 0 0 16,-2 2-3-16,1 1-6 16,-3 3-3-16,1 2-11 0,5 1-34 15,-4 2-18-15,-1-1-43 16,4 5-103-16,-18 13-253 16</inkml:trace>
  <inkml:trace contextRef="#ctx0" brushRef="#br0" timeOffset="8598.79">6538 4341 1515 0,'0'2'233'0,"2"-2"-169"0,3 2-29 16,-1 0 74-16,5 0-1 15,7 0-39-15,1-4-3 16,10-4 3-16,6-6 3 16,0-2 2-16,6-8-23 15,-1-2-9-15,-7 2-2 16,-12 2-19-16,-7 8-7 16,-10 4-2-16,-16 8-11 15,-14 14 31-15,-23 12-31 16,-20 14 0-16,-10 10 0 15,-4 2 12-15,6-4-5 0,18-6 40 16,19-13-21 0,20-11-27-16,22-12-1 0,22-6 1 15,10-6 18-15,25-8-5 16,5-7 1-16,4-5-13 16,-1 2-1-16,-4-2 11 15,-12 4-10-15,-11 4 5 16,-16 6-6-16,-9 6-6 15,-13 2-27-15,-4 4-69 16,-9 4-135-16,-1-2-101 16,-39 0-358-16</inkml:trace>
  <inkml:trace contextRef="#ctx0" brushRef="#br0" timeOffset="10147.77">7469 4100 478 0,'-2'-1'828'16,"4"1"-653"-16,-2 0-52 15,0-7-6-15,3 6 8 16,-3-3-11-16,0-1 4 0,2 4 1 16,-2-2 11-16,0 3-31 15,-2 0-12-15,2 3 5 16,-3 4-50-16,3 15 7 15,0 17 71-15,0 12-58 16,3 12-32-16,-1-3-20 16,-2-2-10-16,2-9-10 15,2-13-50-15,-2-9-102 16,6-4-120-16,-2-7-170 16,5-28-778-16</inkml:trace>
  <inkml:trace contextRef="#ctx0" brushRef="#br0" timeOffset="14312.55">7919 4068 770 0,'-2'-2'849'0,"2"2"-678"0,-7-2-81 16,5 2 13-16,2 0 29 15,-2 0-13-15,2 0-44 16,-2 0-3-16,0 4-18 16,-5 6-11-16,-5 3 17 15,-1 5 3-15,3 1 3 16,2 2-30-16,4-6 3 16,4 3-16-16,4-1-7 15,8-1-4-15,7 0-10 16,6 2 10-16,6 2-11 15,3 0 16-15,-1-2-16 16,-6 4-1-16,-3-2 0 16,-8 0 0-16,-7-2-3 15,-5-4-12-15,-10 4 14 0,-6-3-4 16,-1-1-13-16,-11-1-38 16,-3-3-38-16,-4-1-40 15,-3-8-19 1,-1-5-27-16,-3-10-78 0,-47-40-193 15</inkml:trace>
  <inkml:trace contextRef="#ctx0" brushRef="#br0" timeOffset="14489.24">8047 4064 1783 0,'10'-2'224'0,"6"-4"-161"0,15-2 19 15,0-2 29-15,-6 2-60 16,-1 4-51-16,-5 2-58 16,-4-2-110-16,3-2-339 15</inkml:trace>
  <inkml:trace contextRef="#ctx0" brushRef="#br0" timeOffset="14709.75">8376 4257 1974 0,'3'0'232'0,"1"0"-176"15,1-2-22-15,1 0 16 16,10-2-41-16,1-2-9 15,6-4-86-15,4 0-131 16,42-36-490-16</inkml:trace>
  <inkml:trace contextRef="#ctx0" brushRef="#br0" timeOffset="15044.42">8822 3942 990 0,'6'0'791'16,"3"0"-696"-16,14 2-26 15,-3 4 45-15,-1 10-5 16,-3 6-34-16,-7 10 5 16,-7 10-28-16,-6 6 11 15,-7 1-30-15,-7-3-9 16,-7-4-7-16,6-12-2 15,-2-6 16-15,8-8-8 16,6-10-1-16,5-2-10 16,4-4-1-16,8-2-10 15,7-2-2-15,14-6-4 16,12-6-61-16,8-2-70 0,0-4-82 16,3 0-20-1,-8 0-101-15,59-39-288 0</inkml:trace>
  <inkml:trace contextRef="#ctx0" brushRef="#br0" timeOffset="15301.69">9254 4081 1522 0,'-4'0'284'0,"-4"3"-130"15,-5 5-35-15,-5 10 2 16,1 4-19-16,3 1-33 16,7-1-12-16,12-2 0 15,11-6-25-15,6 2 5 16,12-4 2-16,8-6-16 15,7-6 2-15,2-6 5 0,5-6-9 16,-9 0-3-16,-7-3-1 16,-13 2 7-16,-12 3-11 15,-12-4-13-15,-13 4-13 16,-10-6-8-16,-11 3-27 16,-9-1-66-16,-6 6-53 15,-2 2-124-15,-50-12-570 16</inkml:trace>
  <inkml:trace contextRef="#ctx0" brushRef="#br0" timeOffset="16364.22">10256 3822 1381 0,'-8'2'486'0,"-1"2"-418"16,-7 4-14-16,-1 4 73 16,-10 6 31-16,-4 8-43 15,-7 8-25-15,-1 8-12 16,8 0-25-16,10-2-25 0,7-6-8 15,16-4-19 1,10-3 1-16,9-5 7 0,8-4-9 16,7-4 1-16,7-9 3 15,-2-2 2-15,5-9-10 16,-4-4 4 0,-5-2-26-16,1-6 26 0,-7 0-9 15,-6-4 1-15,-5 1-4 16,-11 2 11-16,-7 2-16 15,-6 5 1-15,-9 6 15 16,-12 6 1-16,-6 10-1 16,-11 6 2-16,1 12 0 15,8 0 14-15,10 1-9 16,15-3-6-16,12-2-10 16,8-4 4-16,7-8 6 0,6 0 11 15,4-8-4-15,2-6 4 16,2-4 4-16,-2-6-15 15,1-4 14-15,-3-2-1 16,-2-6-5-16,-3 0-8 16,-2-1 6-16,-4 0-5 15,0 3-1-15,-3 4-1 16,-4 7 0-16,-1 4-12 16,-2 7 4-16,3 9-1 15,-1 5 10-15,3 10 15 16,1 9 10-16,1-4-5 15,-4 2-2-15,-2-5-11 0,-5-6-7 16,-1-4 9-16,1-10 1 16,-4-2-1-16,0-4 3 15,0-2 5-15,2-6-17 16,0-10-20-16,5-4-8 16,2-6 4-16,4-2-12 15,8-1-21-15,-4 5-6 16,5 6 1-16,-5 8-8 15,0 6 29-15,-5 4 8 16,-2 6 20-16,5 3 3 16,4-2 10-16,1 4 0 15,7-8-1-15,-1-1 1 16,-1-6-1-16,-1 0 1 16,-1-8 0-16,-2-4 1 15,-2-8 14-15,-1-4-9 0,-3-4 3 16,-3 0 10-16,-1-6 31 15,-5-2 10-15,-6 0 22 16,-4 2-14-16,-5 4 28 16,-3 7-20-16,4 11-23 15,-1 10-4-15,5 5-33 16,-6 8-16-16,1 11-8 16,1 10 8-16,4 13 8 15,4 7-7-15,8 2 10 16,5 6-10-16,8-4-1 15,-3 2 0-15,3 1-38 16,-5-8-49-16,2-6-112 16,-4-14-82-16,-6-10-44 0,1-15-202 15</inkml:trace>
  <inkml:trace contextRef="#ctx0" brushRef="#br0" timeOffset="16524.89">11066 3898 1890 0,'6'-4'324'16,"5"-2"-201"-16,9-8 24 16,7 6-23-16,4 0-64 15,5 0-37-15,2 4-23 16,-1 0-83-16,2 0-211 16,38-6-490-16</inkml:trace>
  <inkml:trace contextRef="#ctx0" brushRef="#br0" timeOffset="17330.71">11361 4055 1895 0,'0'11'230'0,"3"1"-136"15,4 9 32-15,4-6 15 16,9 2-43-16,2-3-34 15,5-4 2-15,2-6-3 16,-2-2-4-16,4-6-26 0,-2-3-9 16,-2-6-2-1,-1-3-21-15,-2-9 1 16,-6-5-2-16,-5-2-15 0,-3 0-4 16,-4-2 11-16,-3 10-4 15,-6 6-3-15,3 10 14 16,-4 6-26-16,-2 6 18 15,4 8-2-15,-4 6 11 16,4 10 0-16,4 0-2 16,6-2-11-16,9-3 5 15,3-1 8-15,7-8 1 16,0 0 6-16,-1-9 1 16,3-2-7-16,0-6 11 15,-4-5-6-15,-1-7 6 16,-6-6-11-16,0-4-1 15,-7-2 1-15,-6-5-1 0,-5-2-8 16,-10 2-14-16,-3 4-14 16,0 4 24-16,-3 8-23 15,2 6 13-15,8 6 1 16,2 4-3-16,2 4-14 16,4 10 13-16,4 10 19 15,10 8-11-15,7 4 11 16,8 4-1-16,9 0 7 15,2-2 9-15,3-1 2 16,-1-8 22-16,-6-4 24 16,-5-10 12-16,-10-6-21 15,-3-5-12-15,-7-6-9 0,-1-2 0 16,-6-7-8-16,3-4-7 16,-3-10-10-16,-5-7 9 15,4 0-11-15,-5-2-9 16,-5-4-3-16,10 6-9 15,-5 2 1-15,2 12 19 16,0 8-5-16,-2 6-3 16,-2 8-26-16,2 10-2 15,-2 10 37-15,-3 6 1 16,10 8 13-16,-1-5-7 16,4-4-6-16,5-4 0 15,1-6 8-15,-3-6-3 0,-2-5-5 16,0-7-1-1,-2-1-110-15,-1-8-268 0,2-48-1078 16</inkml:trace>
  <inkml:trace contextRef="#ctx0" brushRef="#br0" timeOffset="17518.68">12122 3627 1857 0,'0'0'586'0,"0"-2"-520"16,0 2 27-16,0 2 32 16,4 0-77-16,2 4-33 15,8 7-15-15,6-2-116 16,2 7-146-16,7 3-230 16,56 33-1134-16</inkml:trace>
  <inkml:trace contextRef="#ctx0" brushRef="#br0" timeOffset="17999.15">12442 4000 1855 0,'4'6'219'15,"2"-2"-90"-15,-2 4 25 16,2 2 19-16,3-4-25 16,3-2-1-16,3-4-37 15,3 0-46-15,4-6-22 16,0-6-19-16,3-2-14 15,-3-4-8-15,-4 0-1 0,-14 2-2 16,-4 0-14 0,-4 8 5-16,-1 2-23 0,1 6 17 15,-5 10 4-15,2 4 2 16,1 8-16-16,3 4-1 16,8-2-5-16,6-2 3 15,7-2 7-15,0-5 17 16,1-8 6-16,2-3 12 15,-1-5 0-15,0-4-12 16,2-3-1-16,1-4 0 16,1-6 0-16,-2 2 1 15,3-6 0-15,-3-2 0 16,1 2 0-16,-6 0 0 16,1 8 9-16,-5 6 4 15,-3 6 5-15,5 10 15 0,1 12 20 16,1 8 4-16,4 12-8 15,-8 6-28-15,-7 3-21 16,-10-5-10-16,-18-2 8 16,-27-8-61-16,-30-4-217 15,-208 8-611-15</inkml:trace>
  <inkml:trace contextRef="#ctx0" brushRef="#br0" timeOffset="19602.38">2830 6042 500 0,'2'-3'994'15,"-2"3"-814"-15,5 0-84 16,-2 0-33-16,1-1 36 0,3-2 9 16,3 0-30-1,2-1-16-15,5-4-1 0,-3-1-10 16,-1 1-24-16,5-3-13 16,-2-2-5-16,0 1-8 15,-3 0-1-15,-5 0 0 16,0 4-1-16,-8 2-1 15,-2-2-10-15,-10 6-33 16,-3 4 45-16,-12 6 1 16,-11 8 0-16,-3 9 17 15,-1 7 5-15,3 0 37 16,4 2 13-16,14 4 1 16,8-4-25-16,16 4-20 15,11-8-23-15,15-2-6 16,11 0-9-16,9-6-33 0,0-4-7 15,4 5 8 1,-5-4 7-16,-9 3 17 0,-10 1 7 16,-16 0 1-16,-10 2-2 15,-14-1 11-15,-14-2 14 16,-6-2-1-16,-7-4-2 16,-7-2 16-16,1-8 1 15,4-4 26-15,-1-6-12 16,8-8-10-16,3-4-24 15,14-8-8-15,7-2-67 16,9-4-88-16,15-2-109 16,68-53-186-16</inkml:trace>
  <inkml:trace contextRef="#ctx0" brushRef="#br0" timeOffset="19843.99">3354 5941 1762 0,'-2'0'300'16,"2"4"-199"-16,-3 10-20 15,1 12 90-15,2 9 27 16,2 13-47-16,3 6-31 16,1-4-33-16,6 0-33 15,3-4-30-15,3-2-15 16,0-6-9-16,2-2-27 15,-4-5-66-15,-3-7-130 16,-7-6-139-16,-8-14-385 0</inkml:trace>
  <inkml:trace contextRef="#ctx0" brushRef="#br0" timeOffset="20011.09">3318 6206 1825 0,'11'-8'333'16,"7"2"-231"-16,13-12-67 16,7 2 2-16,7 2-31 15,-1-2-6-15,4 0-156 16,67-22-455-16</inkml:trace>
  <inkml:trace contextRef="#ctx0" brushRef="#br0" timeOffset="20837.96">3842 6126 1652 0,'-7'8'342'0,"-1"6"-243"16,-8 12-41-16,-3 6 61 15,2 4 8-15,0-4-22 16,9-4-31-16,4-3-41 0,8-6-12 16,10-5-21-16,6-6 0 15,0-4 9-15,5-8-9 16,2-4-12-16,-8-7-21 16,4-6-21-16,-10-3 16 15,-2 0-2-15,-4 0 7 16,-5 4 16-16,-4 10-16 15,0 6 9-15,0 4-18 16,-3 8 12-16,3 2 9 16,4 10 11-16,3 0 1 15,10 0-3-15,5-6-47 16,5-4 31-16,2-8 16 16,2-6 12-16,-4-10 9 15,0-8 4-15,-4-6 1 0,-6-6-4 16,-6-6-4-1,-4 0 9-15,-5-3 14 0,-5 0 2 16,-9-1 25-16,-5 1-14 16,-1-1 4-16,-5 6 25 15,8 6 4-15,3 14-23 16,5 6 16-16,7 10-40 16,0 8-28-16,6 12-13 15,5 10 13-15,7 16 1 16,7 6 0-16,8 4 13 0,11 3-13 15,0-3 8-15,3-4-9 16,-1-6 0 0,-2-10 9-16,-1-12 14 0,-12-8-11 15,-8-10-11-15,-5-6 9 16,-7-8 44-16,0-8-27 16,-4-8-11-16,-5-8-10 15,-5-2-6-15,-2-2 0 16,-4 2-20-16,5 0-13 15,0 10 21-15,6 8-10 16,8 8-43-16,0 10 34 16,8 7 31-16,6 10 4 15,-1 6 23-15,5 6 2 16,1 5 1-16,-5-4-3 16,5 0-15-16,-5-6 6 15,-4-2-18-15,-9-4-3 16,-7-6-11-16,-13-2 8 0,-9-2-81 15,-9-2-235-15,-98-12-284 16</inkml:trace>
  <inkml:trace contextRef="#ctx0" brushRef="#br0" timeOffset="20980.93">4035 5981 2063 0,'34'-11'336'16,"7"2"-160"-16,32-7-40 15,12 2-31-15,4 0-103 16,0-4-2-16,-3-4-240 16,104-74-882-16</inkml:trace>
  <inkml:trace contextRef="#ctx0" brushRef="#br0" timeOffset="21634.85">7521 5723 1570 0,'0'0'537'0,"0"0"-409"15,0 0-20-15,0 0 28 16,-3 0 28-16,3 2-49 15,0 2-50-15,0 12-22 0,7 12 8 16,0 12-12-16,1 8-33 16,-2 0-6-16,2-4-106 15,-3-9-262-15,8 5-295 16</inkml:trace>
  <inkml:trace contextRef="#ctx0" brushRef="#br0" timeOffset="22216.35">7953 5600 2058 0,'-3'2'530'0,"3"5"-494"16,-2 8-12-16,-2 6 50 15,-1 7 40-15,-1 2-23 16,-3 0-17-16,4 0-14 16,5 0-21-16,5-2-9 15,10 4-11-15,10 2-5 16,8-2-13-16,9-2 9 16,10-2-1-16,-1-2-1 0,-2-8 1 15,-6 0 1 1,-10-3-9-16,-13-5-1 0,-7-4 0 15,-13 2-15-15,-11 0 14 16,-9 3-5-16,-13 0-5 16,-10-5-16-16,-5-8 11 15,-2-6 15-15,6-10-5 16,9-8-9-16,10-6-2 16,11-8-16-16,16-5 6 15,14-3 5-15,13 0 4 16,11 4 18-16,3 6-9 15,-1 4 9-15,-4 6 6 16,-9 4-5-16,-9 8 0 16,-9 6 5-16,-9 6 4 15,-4 1-10-15,-3 2-2 0,-5-3-13 16,-6 2 15 0,-9-1 0-16,-2 3 1 0,3 3 0 15,2-3 5-15,1 2-6 16,2 2 0-16,1 0-7 15,-3-3-47-15,4 3-146 16,3 2-178-16,-13-7-259 16</inkml:trace>
  <inkml:trace contextRef="#ctx0" brushRef="#br0" timeOffset="22673.54">9026 5520 1718 0,'-2'0'341'15,"0"0"-215"-15,-2-2-30 16,-3 2 30-16,-4 2-24 0,-7 6-32 16,-11 5-2-16,-4 8-5 15,-7 8 1-15,-3 8-10 16,3 6 9-1,9 1-15-15,8-2-4 0,15 2-22 16,10-2-6-16,11-2-15 16,12-4 6-16,6-2-6 15,4-6 6-15,8-6-7 16,1-8-1-16,6-3-59 16,-4-10-113-16,-1-9-160 15,55-39-418-15</inkml:trace>
  <inkml:trace contextRef="#ctx0" brushRef="#br0" timeOffset="23657.22">9472 5835 1969 0,'7'0'273'0,"7"2"-158"16,3 0 80-16,10 2 8 15,0-4-82-15,2-2-67 16,-2-4-30-16,-4-4-7 16,2 0-10-16,-7-2-7 15,-5 0-7-15,-6-4-19 0,-9 4-10 16,-7 0 0-16,-8 0-10 15,-6 4 24-15,-8 4 22 16,-9 8 0-16,-5 8 1 16,-1 4 8-16,1 6-3 15,11 4 0-15,10 6 2 16,15 0-2-16,11 4-6 16,16-4 6-16,8-1 2 15,15-6-1-15,7-4 4 16,6-8-6-16,2-7-5 0,-4-7 0 15,-8-8 10 1,-1-5-9-16,-6-8-1 16,-1 0 1-16,-5-4 0 0,-8-2 8 15,-2-2-9-15,-3-4 0 16,1 4-13-16,-4 4-8 16,-2 4 6-16,-4 10-9 15,0 10-8-15,-3 4 13 16,2 12 13-16,5 8 5 15,2 4 1-15,-1 4 1 16,-3-2-1-16,-3-2 6 16,4-10 0-16,-8-6-6 15,-2-6 6-15,1-2 8 16,-3-2 10-16,0-2-5 16,2-2 10-16,2-10-29 0,3-4-9 15,7-6-9 1,-2-2-6-16,0-2-17 0,-1 2-10 15,2 6 15-15,-6 10 8 16,0 8-1-16,-1 6-4 16,1 6 18-16,7 6 8 15,1 4 7-15,7-4-6 16,3 0 6-16,4-6 0 16,4-2-1-16,-1-8 1 15,1-8 0-15,-2-4 0 16,-6-6 14-16,0-4-8 15,-10-4 0-15,1-2 7 16,-10-3 22-16,-6-5 20 16,-6 0-14-16,-8-6-5 0,-3-2-5 15,-2-2-7-15,1-2 2 16,7 4-5-16,5 8 1 16,4 10 4-16,0 10 14 15,2 10-2-15,-3 6-10 16,3 0-28-16,3 8 0 15,-3 10 0-15,4 12 15 16,2 12-4-16,7 8-11 16,8 5 0-16,1 0 0 15,3 2-26-15,-4-6-26 16,-2-6-67-16,-6-11-86 16,-9-10-68-16,-19-2-406 15</inkml:trace>
  <inkml:trace contextRef="#ctx0" brushRef="#br0" timeOffset="23830.97">10399 5518 2035 0,'11'-6'461'0,"9"0"-409"0,16-6-4 15,7 2 71-15,5 0-58 16,2 0-61-16,-2 4-43 15,-3-4-205-15,30-8-594 16</inkml:trace>
  <inkml:trace contextRef="#ctx0" brushRef="#br0" timeOffset="24895.97">10740 5668 2049 0,'2'13'258'0,"0"3"-91"0,7 14-10 16,3 2-46-16,1 0-10 16,7-4-34-16,3-4-4 15,0-6-15-15,2-6-21 16,4-8-12-16,-4-4-9 15,-1-8-5-15,3-6-1 0,-3-4-6 16,-1-6-8-16,-5-6 8 16,-3 2-1-16,-3-4-1 15,-6 2-4-15,1 0-15 16,-3 8 15-16,-2 9-4 16,-2 8-17-16,0 2-6 15,0 6-9-15,0 2 19 16,2 6 29-16,6 4 0 15,0 2 0-15,1-3 0 16,5-2 0-16,1-2-1 16,1-6 1-16,-1 0 0 15,6-8 14-15,-4-3-1 16,1-2-1-16,-4-7-11 16,1-3 7-16,-2 0-3 15,-9-2-5-15,-6 0 0 0,-2-1-1 16,-3 1-6-1,-9 1-20-15,3 4-24 0,0 8 21 16,0 2 28-16,4 8-16 16,2 4-4-16,7 10 2 15,7 6-14-15,7 4 11 16,16 5-4-16,11-1 18 16,3 2-6-16,8-3 15 15,0 0 0-15,-4-3 24 16,-7-4-10-16,-7-4 32 0,-5-10-13 15,-7-4-15 1,-11 0-3-16,-1-8 3 0,-6-2 15 16,0-4-15-16,7-6-12 15,-1-4 0-15,-2-6-6 16,3-4-6-16,3-6 6 16,-5 0-13-16,2 0-11 15,-2 7-2-15,-5 8 14 16,-1 10 2-16,1 7-5 15,-4 6-24-15,2 4-27 16,2 8 45-16,1 0 9 16,7 5-14-16,-2-1-25 15,6-7-7-15,2-1 14 16,6-3 19-16,1-6-4 16,2-5 22-16,2-6-7 0,-5 0 13 15,0-3 1-15,-3-1 12 16,-6 1 0-16,-6 9 12 15,-4 3 27-15,-3 8 23 16,-4 11 55-16,-3 18 3 16,-2 15-48-16,-4 27-12 15,9 82 48-15,38 57-23 16,22-41-43-16,-54-140-30 16,-8-10-24-16,-11-5-16 15,-22 16 16-15,-14-14 13 16,-11-18-5-16,4-12 1 15,18-15-9-15,24-14-9 16,23-11-1-16,26-3-16 16,16-6-2-16,16 4-2 0,8 0-29 15,5 6-5-15,-2 6-14 16,-6 12-81-16,-19 7-95 16,-9-11-360-16</inkml:trace>
  <inkml:trace contextRef="#ctx0" brushRef="#br0" timeOffset="25267.5">9098 6545 2009 0,'7'0'270'0,"-1"4"-179"15,12 0 85-15,11-2 20 0,11-2-76 16,10-2-66 0,7-2-30-16,5-4-24 0,1 0-71 15,-5 2-157-15,-13 0-150 16,-1 2-307-16</inkml:trace>
  <inkml:trace contextRef="#ctx0" brushRef="#br0" timeOffset="25397.08">9138 6673 952 0,'-4'0'1200'16,"4"0"-964"-16,4 2-206 15,14-2 16-15,16 0 37 16,12-6-83-16,12-6-89 16,96-46-879-16</inkml:trace>
  <inkml:trace contextRef="#ctx0" brushRef="#br0" timeOffset="29710.06">3584 8997 297 0,'0'-2'938'0,"0"2"-725"0,2-2-111 15,0 2 3-15,0 0-20 16,-2 0-16-16,2 0-12 16,-2 0-15-16,0 0 3 15,0 0 0-15,-2 0 3 16,2 0-18-16,-2 0 6 16,2 0-13-16,-2 0 5 15,2 0 2-15,0 0 6 16,0 0 11-16,0 0-13 15,2 0-1-15,-2 0-12 16,0 0-9-16,0 0 0 16,-2-1 5-16,2 2 2 15,0-1 5-15,-2 0-7 0,2 0 2 16,0 0-7 0,2 0 6-16,-2 0 5 0,0 0 7 15,0 0-6-15,0 0 6 16,0 0-5-16,0 0-10 15,6-14-9-15,1 6 0 16,-3 2-4-16,0 0 10 16,4 0-11-16,1-4 0 15,-1 4 0-15,6-4 0 16,-3 4 1-16,3 0-1 16,1 0 0-16,-3 0 10 15,-2 0-10-15,-1 4 9 0,0 0-9 16,-5 0-1-16,-1 4 0 15,2 0 0-15,-1 4 0 16,2 6 12-16,3 0-11 16,3 8-1-16,-6 2-3 15,1 3 1-15,-1-2 2 16,-2 1 0-16,0 1 0 16,-4-3 0-16,0-4 0 15,0-7 0-15,-4 0 0 16,4-5 1-16,-3 0 0 15,2 2 1-15,-3-3 5 16,-1 2 0-16,1-1-7 16,0 6 0-16,-6-4 1 15,6 4-1-15,-3-4-1 16,5-2 1-16,0 0-2 0,0-2 1 16,2-2 1-16,0 0 0 15,0-2 0-15,-2-2 0 16,4 4 0-16,-2-2 0 15,-2 0 0-15,2 2-1 16,0 0 1-16,-2 0 0 16,2 2 0-16,-5 2 0 15,3-4 0-15,-1 0 1 16,2 2-1-16,-7 0-1 16,0 2 1-16,-7 6-1 15,-6-4 0-15,3 2-8 16,3-2 0-16,-3-2-9 15,7-2 16-15,0-2 1 16,6-2-7-16,-2-2 8 0,5 0 1 16,-2-2-1-16,6 0-6 15,0-2-9-15,0-4-6 16,7 2 6-16,-6-4 9 16,6 2 6-16,-1 2-1 15,3-4-5-15,1 4 5 16,-1 4 1-16,1 2 6 15,-2 2-4-15,5 6 11 16,1 2 7-16,5 8 1 16,-2 2-6-16,4 0-5 15,-5 4-9-15,6 0 7 16,-6 0-7-16,-1-2 0 16,-1-3 1-16,-3-8-2 0,-3 0 1 15,-1-4-1 1,-5-3 0-16,0 1-42 0,-4-3-93 15,0-3-180-15,-6-21-552 16</inkml:trace>
  <inkml:trace contextRef="#ctx0" brushRef="#br0" timeOffset="30912.75">4078 8925 1347 0,'-2'-2'351'16,"2"2"-147"-16,0-2-45 15,0 2-3-15,0 0-18 16,2 4-31-16,1 8-13 15,-1 10 91-15,2 11-53 0,-2 7-56 16,2-3-26-16,-4 2-13 16,4-9-17-16,-1-4-11 15,0-2-9-15,1-6-12 16,-8 0-85-16,-2-6-181 16,0-2-208-16,-19-14-479 15</inkml:trace>
  <inkml:trace contextRef="#ctx0" brushRef="#br0" timeOffset="31382.07">4363 8466 1561 0,'-2'-2'316'16,"2"2"-109"-16,-4-2-84 16,0 2 8-16,-4 2-14 15,-3 6-17-15,-4 6 13 16,-5 6 2-16,4 8-28 15,5 0-40-15,11 6-25 16,11-4-13-16,5 2-9 0,11-4-2 16,2 3 1-16,6-5-12 15,5-6 12-15,-5-4-28 16,-3-4-2-16,-12-4 1 16,-7-4 10-16,-11 0-10 15,-4 0-25-15,-11 0-13 16,-7 0 11-16,-14 2-100 15,-8 0 7-15,-5 0 85 16,3-6 41-16,2-6 5 16,11-2-71-16,13-8-21 15,9-4-23-15,15-12-182 0,59-69-538 16</inkml:trace>
  <inkml:trace contextRef="#ctx0" brushRef="#br0" timeOffset="31598.32">4611 8412 1710 0,'0'0'455'0,"-3"2"-313"16,3 2-83-16,0 10 16 15,-2 12 144-15,2 8-36 16,2 10-74-16,5 0-35 16,-3 2-23-16,6-8-27 15,-2 1-14-15,1-9-8 0,3-6-2 16,-4-6-39-16,-1-10-81 15,-3 0-149-15,-2-4-354 16,-23-20-600 0</inkml:trace>
  <inkml:trace contextRef="#ctx0" brushRef="#br0" timeOffset="31714.47">4642 8582 1829 0,'18'-2'285'0,"1"2"-209"15,22-2-76-15,3 0-1 16,70 2-223-16</inkml:trace>
  <inkml:trace contextRef="#ctx0" brushRef="#br0" timeOffset="32114.49">4918 8769 1662 0,'2'0'517'0,"5"0"-388"0,7-2-26 15,3-2 10-15,-1-4-31 16,-3 2-35-16,1-7-31 15,-6 3-2-15,1 1-8 16,-6-5-5-16,2 6 7 16,-5-2-8-16,-6 3 0 0,2 1-21 15,-3-2-3 1,-1 2 24-16,-3 5 0 0,-1 2 0 16,1 4 0-16,0 4-9 15,0 1 9-15,7 7 1 16,4-3 16-16,4 4-10 15,9-2 2-15,1-6-9 16,1-2 7-16,5-6-7 16,1-2-138-16,0-9-171 15,10-23-898-15</inkml:trace>
  <inkml:trace contextRef="#ctx0" brushRef="#br0" timeOffset="33617.12">6892 8729 1662 0,'-2'-7'266'16,"2"6"-109"-16,-2-9-8 15,2 6 10-15,0-3-9 16,2 2-35-16,0-4-8 15,0 1-25-15,7-2-37 0,0-1-9 16,9-1-1-16,11-5-17 16,6-1-12-16,10 4 3 15,-1 4-9-15,-1 10 0 16,-9 14-15-16,-10 14-2 16,-6 19 10-16,-11 4 7 15,-10 6 0-15,-14 1 0 16,-10-8-1-16,-11-8-32 15,-3-8 16-15,-1-8 8 16,3-6 9-16,2-4-1 16,6-10 1-16,9-3 1 15,11-9 11-15,4-7-12 0,7 1 0 16,9-6-16-16,5 2 16 16,3 4 0-16,8 4 0 15,4 8 1-15,0 6 8 16,4 6 0-16,5 5-8 15,0 2-1-15,0-1-29 16,-5-4-101-16,-6-2-238 16,31-13-299-16</inkml:trace>
  <inkml:trace contextRef="#ctx0" brushRef="#br0" timeOffset="34273.37">7777 8660 1685 0,'-4'0'308'0,"-1"4"-185"15,-4 8-47-15,-6 11 4 16,-2 7 20-16,2 8-4 15,-3-2-19-15,12-2-16 0,6-6-14 16,6-2-5-16,8-6-20 16,-1-4-16-16,3-4 2 15,6-6 23-15,0-8 25 16,5-4 10-16,0-4-20 16,-2-4-11-16,-6-2-11 15,-3-2 13-15,-9 2-4 16,-10-4-31-16,-5-2 4 15,-8 0-3-15,-11 4-2 16,-7 6 7-16,-3 6-8 16,-3 6-8-16,-1 4-40 15,12 2-72-15,8 2-129 16,13 0-204-16,29 0-643 0</inkml:trace>
  <inkml:trace contextRef="#ctx0" brushRef="#br0" timeOffset="34897.42">8313 8700 1284 0,'-4'0'721'0,"0"0"-584"0,-9 0-52 16,-1 7-10-16,1-1 11 15,-3 7 2-15,3 4-13 16,3-2-18-16,6 3-12 15,4-3-16-15,7-1-8 16,6 0-8-16,8-4-4 16,-2 0 5-16,6-6-4 15,0-6 4-15,1-4-13 16,-1-2 14-16,-8-2 6 16,0 0-20-16,-2 0 20 15,-11 0-12-15,-2-2 10 16,-4 0 5-16,-5-2-15 0,-1 0 11 15,-2 4-1-15,-1 3-7 16,1 0-11-16,-6 4 1 16,5 2-1-16,4 1 0 15,3 0 8-15,4 0-9 16,2 0 0-16,-2-3 2 16,0 3 5-16,0-1 8 15,0 1-7-15,0 1-2 16,-2-1-5-16,-1 3 0 15,-4-3 0-15,1 0 0 16,-3 1-1-16,2-1 1 0,3 3-1 16,-3-1-2-1,-2 2-13-15,-4 0-30 0,-3 1-102 16,-4 4-201-16,-38 3-621 16</inkml:trace>
  <inkml:trace contextRef="#ctx0" brushRef="#br0" timeOffset="36828.62">8365 8576 1249 0,'0'-2'258'15,"-2"2"-151"-15,0-2-37 16,2 2 17-16,-3-4-13 0,3 4-11 15,0-2-8 1,0 2 23-16,0 0-3 0,0-2-9 16,-2 2 5-16,2 0 14 15,0 0-1-15,0 0 5 16,0 0 4-16,0 0-12 16,0 0-3-16,0-2-17 15,0 2-4-15,2 2 0 16,-2 0-15-16,3 10-31 15,-1 16 20-15,2 19 34 16,3 17-10-16,-2 6-23 16,-1-2-22-16,-2-4-8 15,-2-6 5-15,0-10-6 16,0-13-1-16,3-7-1 0,-3-10-14 16,0-9-32-1,2-2-14-15,-2-5-64 0,2-2-76 16,0-2-135-16,2-28-210 15</inkml:trace>
  <inkml:trace contextRef="#ctx0" brushRef="#br0" timeOffset="38090.8">8764 8520 1102 0,'0'0'312'16,"0"0"-226"-16,0 2-65 15,2-4-9-15,-2 2 12 16,-2 0 34-16,2 0-26 16,0 0-16-16,0 0 1 15,0 0 1-15,0 0 22 16,0 0 20-16,0 0-4 15,0 0 7-15,0 0-6 16,0 0 4-16,0 0-1 16,0 0-22-16,0 0-8 15,0 0 3-15,0 0-5 0,0 0 5 16,0 0 14-16,0 0-19 16,0 0 1-16,0 0-1 15,0 0 5-15,0 0 12 16,0 0 3-16,0 0-1 15,0 0-20-15,-14-2 6 16,10 2 6-16,-5 2-11 16,-6 8-14-16,-8 2 1 15,-4 14 7-15,3 6 14 16,0 3-4-16,12 1-26 0,10-4-6 16,9-4 0-1,15-4 0-15,5-6 12 16,13-2-4-16,1-8-7 0,5-4 10 15,-2 0-1-15,-1 2-8 16,-5-2-1-16,-7 2-1 16,-9 2 0-16,-4 4 0 15,-10-4 0-15,-3 6-8 16,-5-4-10-16,-7 4 18 16,-4-2 8-16,-4 2 4 15,-5-2-6-15,-7-2-6 16,-2-2-7-16,-7-2-46 15,-1-2-110-15,-2-4-91 16,-1-6-62-16,-41-24-297 16</inkml:trace>
  <inkml:trace contextRef="#ctx0" brushRef="#br0" timeOffset="38300.82">8911 8478 1517 0,'15'-8'455'16,"3"4"-351"-16,20-4-29 15,2 0 60-15,5 2-27 16,-3 2-45-16,-4 4-63 16,-7-2 0-16,-2 4-129 15,6-2-203-15</inkml:trace>
  <inkml:trace contextRef="#ctx0" brushRef="#br0" timeOffset="38696.92">7135 9505 1799 0,'0'0'369'16,"2"0"-192"-16,5 0-101 16,7 0 7-16,7-2 86 15,13 2-28-15,11-6-67 16,10 2-37-16,12 0-13 16,4-2-23-16,-5 2-1 15,-6-3-21-15,-7 3-92 16,-14 4-181-16,-12 3-220 0,-23 7-706 15</inkml:trace>
  <inkml:trace contextRef="#ctx0" brushRef="#br0" timeOffset="38855.76">7307 9687 688 0,'2'0'1484'15,"5"0"-1217"-15,10-2-179 16,17-4-26-16,15 0 43 15,15-8 1-15,15 2-73 16,8-4-33-16,6 0-64 16,5 0-280-16,154-42-526 15</inkml:trace>
  <inkml:trace contextRef="#ctx0" brushRef="#br0" timeOffset="39955.75">10800 8506 1759 0,'2'-2'310'15,"0"-4"-161"-15,6-2-14 0,5-2-80 16,6-4 28-16,8 2 14 15,5-2 14-15,6 8-27 16,0 4-27-16,-5 10-13 16,-6 14-5-16,-6 14-11 15,-7 18-16-15,-9 8-12 16,-14 10-1-16,-11-3 1 16,-16-7 0-16,-11-10-9 15,-4-8-21-15,2-14 7 16,5-8 16-16,8-10 6 0,9-8 1 15,9-6 2 1,9-8 5-16,7-4-7 16,9-6-12-16,11-2 4 15,6 0 8-15,12 6 14 16,2 8-13-16,0 8 0 0,-1 8 0 16,0 10 0-16,-2 2 0 15,5 4-1-15,0 0-93 16,-3-6-192-16,2-4-212 15,43-12-198-15</inkml:trace>
  <inkml:trace contextRef="#ctx0" brushRef="#br0" timeOffset="40257.64">11419 8713 885 0,'-6'0'1117'0,"2"4"-906"15,-10 1-104-15,-1 9-13 16,3 7 43-16,5 3-31 16,7-4-31-16,10 0-18 15,9-2-10-15,8-4 5 16,13-4 11-16,3-4-6 16,3-6 0-16,-3-4-13 15,-7-2-14-15,-9-2-6 16,-12-2-8-16,-9-2-4 15,-4 0-12-15,-6-4-4 16,-11-6-7-16,-10 0 10 16,-4-2-16-16,-13 4-53 15,-7 3-76-15,-3 3-143 0,-59-11-310 16</inkml:trace>
  <inkml:trace contextRef="#ctx0" brushRef="#br0" timeOffset="40671.76">11963 8444 1743 0,'0'0'286'0,"0"0"-137"16,3 0-10-16,-3 0 5 15,0 10 26-15,4 6 41 16,0 12-65-16,5 10-62 16,-2 6-17-16,2 4-32 0,2 2-20 15,3-6-14-15,-6-3-1 16,-1-13-31-16,-1-8-52 16,-3-6-133-16,-3 0-309 15,-20-8-311-15</inkml:trace>
  <inkml:trace contextRef="#ctx0" brushRef="#br0" timeOffset="41057.89">12481 8414 2102 0,'-4'0'288'0,"0"6"-161"16,-9 12 14-16,-12 10 14 15,-4 14-32-15,-4 2-53 16,6 0-26-16,12-5-19 16,13-3-19-16,11-4-6 15,15-2 0-15,5-6-13 16,11-6-13-16,4 0 26 15,6 0 5-15,-1-2 4 16,-11 2-1-16,-9 0-1 16,-16-8-7-16,-9 2-9 15,-13-2 0-15,-6-2 9 16,-9 4 0-16,-5-4-28 0,-7-6-40 16,-5-4-71-16,1-6-176 15,-1-12-202-15,-69-64-505 16</inkml:trace>
  <inkml:trace contextRef="#ctx0" brushRef="#br0" timeOffset="41220.83">12697 8328 1760 0,'37'-3'546'15,"5"0"-415"-15,41-5-1 16,2 0 5-16,-8 2-109 15,-12-1-26-15,-18 2-335 16,-1-16-543-16</inkml:trace>
  <inkml:trace contextRef="#ctx0" brushRef="#br0" timeOffset="42051.28">10939 9778 1311 0,'0'0'471'0,"0"0"-345"16,0 0-30-16,2-3 6 16,2 3 30-16,1-1-8 15,3-4-40-15,10-4-36 16,3 0-7-16,5 0 16 0,1-2-3 15,-5 9-2-15,1 6-11 16,-8 10 17-16,-4 14-10 16,-4 15-1-16,-9 13-38 15,-8 6-3-15,-7 0-5 16,-8-2-1-16,-4-10 0 16,-2-5-48-16,-4-9-53 15,-3-8 35-15,7-12 8 16,8-9 13-16,5-11 43 15,14-3-8-15,6-11-37 0,3-7 8 16,15 1 27 0,4-2 12-16,7 10 14 0,3 2 5 15,1 12 5-15,-6 2 6 16,2 8-9-16,-1 2-21 16,-6-1-19-16,5 0-77 15,-2 0-177-15,35-9-322 16</inkml:trace>
  <inkml:trace contextRef="#ctx0" brushRef="#br0" timeOffset="42392.88">11623 9775 1696 0,'-3'3'560'0,"-2"-2"-452"15,-1 16-35-15,-7 8 50 0,-1 8 8 16,1 5-41-16,4-4-24 16,9-2-35-16,9-8-13 15,6-4-7-15,10-8-1 16,2-4 20-16,8-2 3 16,1-8-9-16,-2-6-9 15,-3-2-7-15,-7-4 5 16,-2 0-12-16,-9-4 17 15,-3-4 0-15,-8-2-18 16,-8-2 0-16,-8 0-16 16,-6-1-6-16,-2 8-35 15,-7 4-87-15,-5 8-122 16,-38-2-303-16</inkml:trace>
  <inkml:trace contextRef="#ctx0" brushRef="#br0" timeOffset="42627.57">12017 9743 2257 0,'2'8'363'0,"5"8"-193"16,1 13-5-16,3 4-69 15,1 6-30-15,3-7-39 16,-1 0-11-16,-3-6-10 0,5-6-6 16,-7-8-62-16,-1-4-128 15,4-8-286-15,32-34-279 16</inkml:trace>
  <inkml:trace contextRef="#ctx0" brushRef="#br0" timeOffset="43071.74">12460 9605 1274 0,'-18'8'945'0,"3"8"-713"16,-16 12-95-16,6 4-58 15,10 4-17-15,15-4-19 0,13 0-28 16,12-7-6-16,12-7 14 15,13 0-1-15,10-3-4 16,-4 0-7-16,-1 5-11 16,-12 4 0-16,-18 0-1 15,-15 2-13-15,-17-4 4 16,-19 0 10-16,-11-6-6 16,-7-6-10-16,-7-4 16 15,9-14 0-15,8-2 17 16,9-14-4-16,13-4 13 15,12-10-11-15,8-4-6 0,13-2-9 16,12-1 0 0,7-6 0-16,2 2 0 15,1 3-1-15,-8 10 1 0,-8 6 0 16,-18 8 0-16,-9 6-6 16,-13 6-91-16,-12 8-62 15,-16 8-81-15,-9 8-128 16,-111 42-668-16</inkml:trace>
  <inkml:trace contextRef="#ctx0" brushRef="#br0" timeOffset="44206.75">13592 9543 1780 0,'0'0'339'16,"0"0"-135"-16,2 0-30 0,-2 0 3 15,3 0-41-15,1 0-29 16,8 6-23-16,11-2-3 16,6 6-21-16,5 2-21 15,6-2-12-15,3 2-11 16,3-4 2-16,8 0-6 16,4 4-12-16,0-6 1 15,0 0-1-15,-6-2 1 16,-4 0-1-16,-11-2-8 15,-10-2 2-15,-11 0-1 16,-11 0-4-16,-5 0 11 16,-5 2-17-16,-6 10 5 0,-9 16 12 15,-11 16 6-15,-14 15 12 16,-9 0-16 0,-4 0 5-16,1-7-6 0,-1-6 6 15,6-8-7-15,6-6-25 16,7-8-50-16,13-6-144 15,13-7-275-15,21-6-346 16</inkml:trace>
  <inkml:trace contextRef="#ctx0" brushRef="#br0" timeOffset="44997.61">16036 9100 2004 0,'-2'-7'492'0,"0"6"-257"16,0-1-41-16,-1 2-82 15,1 3-67-15,0 14-44 16,-4 17 56-16,-4 16-4 15,-1 12-34-15,2 4-17 0,2-3-2 16,3-9-10-16,0-8-17 16,-1-10-12-16,1-8-32 15,-6-10-35-15,8-8-10 16,-2-6 32-16,4-6 44 16,0-12-34-16,0-7-104 15,2-10 43-15,2-14 67 16,6-9 29-16,-1-10 15 15,-1-8 12-15,4-2 12 16,3 6 15-16,-4 7 30 16,1 15 34-16,-6 12 22 0,-2 12 11 15,2 14 1 1,-6 4-34-16,0 4-43 16,6 10-36-16,1 11 43 0,6 15 31 15,9 10-25-15,1 10-7 16,4 6-9-16,1 0-19 15,-2 4-5-15,1-8-9 16,-2-1-13-16,-5-11-72 16,-9-12-98-16,-6-6-125 15,-34 4-262-15</inkml:trace>
  <inkml:trace contextRef="#ctx0" brushRef="#br0" timeOffset="45175.78">15918 9328 2018 0,'14'0'249'0,"3"-2"-182"16,16 2-41-16,8 0-16 16,1-2-10-16,1 2-100 15,3-6-165-15,61-30-665 16</inkml:trace>
  <inkml:trace contextRef="#ctx0" brushRef="#br0" timeOffset="45401.58">16653 9028 1718 0,'2'11'718'0,"1"10"-538"16,5 16 34-16,8 14-55 16,0 1-76-16,-1 0-55 15,2-4-28-15,-7-4-103 16,-1-2-248-16,-18 29-600 16</inkml:trace>
  <inkml:trace contextRef="#ctx0" brushRef="#br0" timeOffset="46146.8">16115 10217 481 0,'-8'9'1745'16,"4"9"-1476"-16,-3 17-79 15,3 13-80-15,6 8-62 16,5-6-12-16,0-6-27 16,6-8-8-16,-2-10-1 15,-5-10-38-15,2-10 7 16,-6-6 14-16,4-8 9 0,1-8 7 15,4-6-7-15,-2-10 8 16,0-8-6 0,-3-4 6-16,1-4 0 0,-2 2 1 15,2 8 3-15,-3 7 5 16,-4 16 2-16,2 6-2 16,-2 14-9-16,4 7 0 15,5 10 24-15,1 10 19 16,3 6-26-16,-2 0-17 15,0-8 1-15,-2-8 5 16,-3-8-6-16,2-6 0 16,-6-6 7-16,-2-6 5 15,2-10 4-15,2-6-7 16,3-8-7-16,1-6-2 0,4-7 2 16,5 1-1-16,-1-2-1 15,5 6-1-15,-2 9 1 16,2 9 5-16,-6 11 3 15,-1 11-7-15,3 12 20 16,-1 11 1-16,3 6 4 16,0 10-8-16,-3 1-12 15,1-4-6-15,-3 0-32 16,-5-2-46-16,-5-8-82 16,-17 22-337-16</inkml:trace>
  <inkml:trace contextRef="#ctx0" brushRef="#br0" timeOffset="46450.89">16874 10189 1909 0,'0'10'669'0,"2"2"-494"0,2 13 1 15,8 14-73-15,-1 5-17 16,-3 0-22-16,2 2-22 16,-4-8-1-16,1-4-16 15,0-10 4-15,2-12-14 16,2 0-2-16,7-8-1 16,6-8 5-16,14-4-5 0,11-3 0 15,11-8-12 1,-2-1-17-16,-2 0-56 0,-12 2-110 15,16-24-482-15</inkml:trace>
  <inkml:trace contextRef="#ctx0" brushRef="#br0" timeOffset="49681.39">17569 7979 1648 0,'-12'-7'239'0,"4"3"-134"15,-7-1-11-15,-3-1 7 0,-3-1-8 16,2 6-23-1,0-3 7-15,-3-1 2 0,3 0-19 16,-13-3-9-16,-11-1-4 16,-12-2-26-16,-13-6-6 15,-13 1-3-15,-4 5 3 16,-2-3 21-16,-2 3 9 16,0 3-9-16,-3 2-9 15,1 4-14-15,-1 4 11 16,-5 2-6-16,3 10-7 15,-2 4-1-15,3 8 16 16,-5 13 4-16,2 15-9 16,-4 10 4-16,-1 18-7 0,6 14-1 15,-41 77-4-15,24 39 5 16,31 29-6 0,38-78 2-16,9 29-4 0,10 5 2 15,-6-7-4-15,15-10 1 16,7-15-8-16,-6-7-1 15,14 11 1-15,11 3 10 16,5-23 1-16,13 3-1 16,11 4-4-16,11-2 4 15,7 7-10-15,9-5 5 16,6-5-6-16,-1-5 5 16,8-13-5-16,4-15-1 15,-37-72-7-15,4-4 4 16,5 0 4-16,51 34 10 0,71 25-2 15,19-23-7-15,5-18 6 16,-65-18-6 0,-4-16 4-16,2-2-3 0,6-13-2 15,-2-11-1-15,1-9 0 16,3-3 1-16,-12-3 6 16,4-10-6-16,0 1 0 15,-8-12 1-15,4-22 5 16,-11-14-5-16,-66 26 0 15,0-10 4-15,94-129-5 16,-11-40-6-16,-48 57 6 16,-16-4 0-16,-2-9 1 15,-4-17 4-15,0-1-5 0,-10-3-1 16,-3-11-8 0,-34 5-1-16,-28 23 4 0,-27 6 6 15,-38 5-9-15,-27-1 2 16,-41 1 7-1,-19-10 0-15,-20 19 1 16,-16 27 0-16,9 13 0 0,-2 35 5 16,12 36-6-16,19 28-8 15,13 26 8-15,18 22-1 16,3 14 1-16,68-6-1 16,2 0-8-16,10 4-11 15,-45 33-56-15,18 5-86 0,19 6-295 16,-10 129-383-16</inkml:trace>
  <inkml:trace contextRef="#ctx0" brushRef="#br0" timeOffset="50543.54">20337 9639 1393 0,'-21'-10'462'0,"8"-2"-401"15,-11-6-46-15,5-2 32 16,9 2 22-16,1 0 12 0,-1 1-5 16,4 2 35-16,-1 1-19 15,3 2 1-15,4-5-18 16,7 3-39-16,13-5-24 15,13-3-12-15,20 1-15 16,7 1 15-16,7 2 2 16,-7 8-1-16,-6 6 5 15,-11 6-5-15,-12 16 8 16,-9 16 9-16,-18 16 17 16,-6 19-4-16,-13 9-7 15,-8 8-7-15,-8 8-5 16,-9 3 4-16,-5-1 13 0,-3 0-17 15,-2-2 0-15,2-8 21 16,5-11-14-16,7-15-11 16,14-18-8-16,11-12 0 15,7-10 0-15,10-4-10 16,10-8-22-16,20-2-47 16,14 0-88-16,18-4-325 15,105-6-623-15</inkml:trace>
  <inkml:trace contextRef="#ctx0" brushRef="#br0" timeOffset="50948.93">20644 10816 1466 0,'-2'0'291'0,"0"0"-162"16,-3 2-61-16,-2 0 49 15,-4 2 3-15,-5 0-14 16,-1 4-10-16,1-2 12 16,5 0 2-16,5 0-29 15,0 2-29-15,6-2-19 16,6 0-24-16,0 5-8 0,7-6-1 15,5-1 21 1,2 1 3-16,4-5-12 0,-1-5 12 16,-5 1 16-16,-9 0 50 15,-9 3-7-15,-7-2-11 16,-4 3-38-16,-9-4 5 16,-7 4-27-16,-14 0-11 15,0 8-1-15,3-2-27 16,9 1-114-16,20-7-369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0:14.776"/>
    </inkml:context>
    <inkml:brush xml:id="br0">
      <inkml:brushProperty name="width" value="0.05292" units="cm"/>
      <inkml:brushProperty name="height" value="0.05292" units="cm"/>
      <inkml:brushProperty name="color" value="#FF0000"/>
    </inkml:brush>
  </inkml:definitions>
  <inkml:trace contextRef="#ctx0" brushRef="#br0">2104 6515 1711 0,'-2'0'305'16,"4"0"-190"-16,-4-2-28 15,2 2-19-15,0 0 19 16,0 0 10-16,0 2-20 16,0-4-22-16,0 4-22 0,2-2-10 15,-2 0-10-15,3 0-4 16,-1 0-7-16,0 0-1 16,0-2-1-16,7 2-6 15,2 0 6-15,9 0 1 16,13-2 6-16,6 0-7 15,9-2 0-15,4-4 1 16,4 0-1-16,-1 2 6 16,-2 0-5-16,3-3-1 15,-6 4 0-15,-4-1 1 16,-1 3-1-16,-7-2 0 16,-5 5-1-16,-10 0-7 0,-2 1 7 15,-3-1-5 1,0 0 6-16,0 0 0 0,0-1 0 15,2-1 0-15,0 0 0 16,0 0 0-16,0 2 0 16,-2-2 0-16,-5 2 0 15,-1 0 1-15,-2 0-1 16,-1 0 1-16,1 0-1 16,0 0 0-16,5 0 0 15,-3 0-1-15,3 2-6 16,6-2 5-16,-6 2-4 15,7-2 6-15,1 0 0 16,6 0-1-16,-4-2 1 0,-1 0 0 16,-6-3 0-16,-5 5-7 15,-6-1-1-15,-5 1-10 16,-2 0-70-16,-2 0-65 16,-5 0-195-16,-58 6-1063 15</inkml:trace>
  <inkml:trace contextRef="#ctx0" brushRef="#br0" timeOffset="526.94">2372 6774 1459 0,'-1'-3'321'0,"-5"3"-162"16,1-1-78-16,3-2 21 15,2 1 26-15,2 2-34 16,0 0-22-16,3 0-37 16,0 0-20-16,10 0-5 15,14 0 4-15,17 0 26 16,18-5 2-16,13-2-10 15,3 1-13-15,0 1-7 16,-1-3-4-16,-4 3 2 16,-2 1-8-16,-5 0 8 15,-8 3-8-15,-7-4-1 0,-1 5 0 16,-15-4 0-16,-10 4 5 16,-9 0-5-16,-13 4 0 15,-5-4 23-15,-3 2 39 16,1-2 6-16,0 0-17 15,2 0-8-15,0 0-13 16,0 0-13-16,0 0-16 16,0 3 7-16,0-3-8 15,0 0 0-15,0 0 0 16,0-3 1-16,2 3-2 16,-4 0 0-16,2-2-5 15,0 4-44-15,-14-2-187 0,-44 17-326 16</inkml:trace>
  <inkml:trace contextRef="#ctx0" brushRef="#br0" timeOffset="4086.63">3372 383 1139 0,'-2'-2'162'0,"0"-2"-84"0,0 0-39 16,-4 0 30-1,4 2 17-15,-2-2-2 16,-1 1-32-16,5 3 5 0,-2 0-9 16,2-1-10-16,-2 2 1 15,2-1 22-15,-4 0 7 16,4-1-14-16,-5 1-8 15,3-4 11-15,-5 4-7 16,0 0-19-16,-1 4-22 16,-8-4 2-16,5 6-10 15,-2-2 10-15,1 0-2 16,-3 4 0-16,-1 2 1 16,-1 6-9-16,-6 6 8 15,-1 4-1-15,-1 2-7 16,3 2 21-16,4-2-10 0,5-2-12 15,6 4-14-15,9-4 14 16,7 0 4-16,2-2-4 16,7-2 0-16,4-1 2 15,3-7-1-15,2 0 0 16,2-2 1-16,-3-2-1 16,3-5-1-16,-4-2 0 15,-3-6 6-15,0 0-5 16,-1-3 5-16,1-4-5 15,-2-2 1-15,0-4-1 16,-5 0 0-16,-1-1-1 16,-1-1 1-16,-4-4 11 15,-7-2-12-15,-4-2 1 0,-3-2 0 16,-5-2-1 0,-2 6 12-16,3 8 0 0,-2 0 14 15,-2 6 8-15,2-2-7 16,0 6-6-16,-5-4-6 15,3 8-7-15,-1-2-8 16,-3 2-1-16,1 4-11 16,0 2-25-16,-4 6-68 15,2 2-125-15,-28 12-142 16</inkml:trace>
  <inkml:trace contextRef="#ctx0" brushRef="#br0" timeOffset="4889.75">3202 752 336 0,'-2'0'857'0,"2"-3"-642"0,-2 3-85 16,0 0-32-16,2-1 14 16,0 1 7-16,0-2-25 15,0 0-10-15,-2 0 6 16,2 2-10-16,-3 0-1 15,1 0-11-15,0 0-10 16,0 2-29-16,-8 3-23 16,-5 10-5-16,-5 11-1 15,-7 6 0-15,-4 14 6 16,5 16 3-16,-5 4 6 16,-4 15-15-16,0-3 0 15,2-2 7-15,-7-2-6 0,2-2 0 16,-3-1 7-1,4-7-7-15,3-8 6 0,7-8 5 16,10-8-12 0,3-10 0-16,8-8 0 0,1-10-9 15,5-6 3-15,5-4-1 16,-5-4 6-16,0 2-16 16,4-2-40-16,3-2-3 15,2 0-96-15,6-8-162 16,23-36-812-16</inkml:trace>
  <inkml:trace contextRef="#ctx0" brushRef="#br0" timeOffset="5749.9">3474 699 1136 0,'-2'0'304'16,"4"0"-137"-16,-4 0-67 16,2 0 10-16,0 0-31 15,2 3-29-15,2-2-23 0,6 8 40 16,3 7 35-16,5 4-28 15,2 3-11-15,2 0-20 16,3-1 4-16,4 6 1 16,4 2-20-16,11 8-4 15,8 10-4-15,6 2-4 16,9 6-10-16,2 5 2 16,-3-3-8-16,4 4 1 15,-10-10 1-15,-3-6-2 16,-9-8 1-16,-9-9 10 15,-7-3-11-15,-6-6 9 16,-7-7-7-16,-6-3 10 16,-7-3-6-16,-4-3 4 15,0-2-8-15,2 0-1 16,-4-2 0-16,0 0-1 0,-4-2-23 16,-2 2-213-16,-65-6-686 15</inkml:trace>
  <inkml:trace contextRef="#ctx0" brushRef="#br0" timeOffset="6825.09">2668 1702 1314 0,'0'-2'245'16,"0"2"-145"-16,0-2 10 15,-5 2-10-15,3-2-16 16,-2 0-16-16,-1 0-23 15,4-2-3-15,-3 2 12 16,2 0-21-16,-2 0 1 16,0 0-7-16,-1-2 3 15,1 0 15-15,-6 2-15 0,2-4-7 16,-7 2-16-16,-6 2-6 16,-3-2 10-16,-6 2-11 15,-1-2 0 1,4 2 0-16,1 4 0 0,0 2 0 15,-1 4-8-15,-4 8 8 16,-5 12 33-16,0 12-1 16,0 10-26-16,1 2-6 15,6-2-2-15,8-5 2 16,4-13-9-16,11-8-5 16,8-4 2-16,13-6 5 15,16-6-3-15,16-6 9 16,16-6 1-16,1-4 0 15,1-8 0-15,-5-2 0 16,-9 0 0-16,-2 0 6 0,-14-2-5 16,-8 2 7-16,-9 4-7 15,-9-2 10-15,-11-2 5 16,-7-2 4-16,-7-5 5 16,-8-2-8-16,-2 0-8 15,-6 1-3-15,1 4-6 16,2 2 9-16,0 8-9 15,7 2-7-15,3 6 1 16,4 4-64-16,-1 8-89 16,3 8-156-16,-11 36-427 15</inkml:trace>
  <inkml:trace contextRef="#ctx0" brushRef="#br0" timeOffset="7719.26">4355 1534 852 0,'0'0'375'16,"-2"0"-238"-16,2 2-13 0,-3-2 41 16,0 0 3-16,1 0-21 15,0 2-19 1,-2-2-41-16,-3 4-27 0,1 4-2 16,-1 0-22-16,-5 8-21 15,6 2-7-15,6 10-7 16,4-2 8-16,5 0-8 15,11 0 9-15,7-6-8 16,2-5 5-16,4-4 7 16,1-7-2-16,1-6 16 15,-4-6 17-15,5-8-7 16,-4-4-13-16,-6-4-1 16,-6-4 5-16,-4 0 10 15,-7-2 13-15,-11 2 5 0,-12 2-4 16,-5-4-23-16,-13 6-6 15,-4 3-8-15,-6 11-16 16,-10 10-11-16,0 13-46 16,-8 9-104-16,1 14-91 15,4 6-212-15,-68 72-745 16</inkml:trace>
  <inkml:trace contextRef="#ctx0" brushRef="#br0" timeOffset="8476.86">2289 2051 1319 0,'0'0'155'0,"0"-2"-103"15,0-2 35-15,0 2 44 16,0 2-17-1,0-2-17-15,0 2-2 0,0 0-7 16,-2 2 11-16,-3-2-34 16,3 12-31-16,-7 14 19 15,-6 23 17-15,-10 24-10 16,-24 76-24-16,-14 31-10 16,-12 15-1-16,26-77-8 15,28-72-9-15,4-3-8 16,-1-7 0-16,-13 36 0 15,-1-14 1-15,11-20-1 0,7-14 1 16,8-10-1-16,3-12-10 16,8-2-38-16,-1-4-93 15,10-10-84-15,10-10-112 16,63-84-929-16</inkml:trace>
  <inkml:trace contextRef="#ctx0" brushRef="#br0" timeOffset="9004.99">2416 2085 789 0,'0'-2'606'0,"-2"2"-465"16,-2-4-38-16,4 4 4 15,0-2 19-15,-3 2-24 16,3 0 21-16,0-2-38 0,0 2-26 15,0 2-17 1,3-2-26-16,3 4-16 0,5 14 12 16,7 13 9-16,16 15 9 15,10 9-7-15,3 8-2 16,11-3-5 0,0-2-5-16,1-4 4 0,9-4 4 15,-6-2 1-15,3-2-10 16,-9-5-2-16,-8-7 10 15,-12-4-3-15,-10-12 7 16,-14-4-1-16,-5-6 6 16,-5-4 3-16,-2-4-1 15,-2 0-2-15,2 0-6 16,0-2 4-16,-2 2-16 16,2 0-9-16,2-2-40 0,0 0-216 15,6-22-437 1</inkml:trace>
  <inkml:trace contextRef="#ctx0" brushRef="#br0" timeOffset="9703.66">1966 2985 1486 0,'-5'-1'361'0,"3"-3"-190"0,-2-2-67 16,2 2 22-16,-3 1-11 16,0 2-1-16,-1 2-7 15,-1 2-50-15,-4 7-41 16,-11 12-15-16,-5 14 11 16,-11 16-12-16,1 12 0 15,0 2 0-15,6-6 0 16,12-6 0-16,5-14-8 15,3-5 2-15,9-15 6 16,4-8-6-16,2-4 5 16,10-4 1-16,3-10 6 0,10-9 0 15,7-8 6 1,-3-12-2-16,6-1-9 0,-5-4 4 16,-1-2-3-16,-11 4 4 15,-2 4 1-15,-11 10 1 16,-7 8-7-16,-4 4-1 15,-6 6-4-15,-1 0-70 16,3 2-88-16,-2 4-87 16,4 4-218-16</inkml:trace>
  <inkml:trace contextRef="#ctx0" brushRef="#br0" timeOffset="10327.81">3096 2691 1256 0,'0'2'288'0,"-2"-2"-189"16,-5 2-12-16,2 4 6 15,-4 2-3-15,-2 10 9 16,-7 6-19-16,1 4-20 16,-4 6 16-16,1-2-25 0,3-2-22 15,3 4 4 1,5-4-15-16,7 5-3 0,4-2-14 15,7-1-1-15,11 1 0 16,5-9 6-16,6-6-5 16,7-6-1-16,-1-10 0 15,1-8 0-15,-5-8 1 16,-4-6-1-16,-4-6 6 16,-7-2-5-16,-5 0 14 15,-3-4 3-15,-8 3 12 16,-9 3 1-16,-6 1-8 15,-5 4 4-15,0 5-16 16,-2 4-11-16,3 6-57 16,3 4-71-16,5 4-190 15,13 8-727-15</inkml:trace>
  <inkml:trace contextRef="#ctx0" brushRef="#br0" timeOffset="10991.05">4470 1853 1391 0,'0'0'278'16,"-2"0"-163"-16,2 0 23 16,-3-2 21-16,3 2-19 15,0 2-16-15,0-4-31 16,0 2-7-16,0 0-20 16,0 2-29-16,-6 16-25 15,-5 16 24-15,-9 20 5 16,-5 20-28-16,-4 8-5 15,0 2-2-15,3-5-6 16,4-9 0-16,3-10 0 0,4-14-21 16,9-14-29-16,0-12-44 15,6-12-62-15,0-3-86 16,10-12-1-16,28-43-228 16</inkml:trace>
  <inkml:trace contextRef="#ctx0" brushRef="#br0" timeOffset="11350.67">4517 1788 1519 0,'2'-5'196'0,"2"0"-137"0,3 0 2 16,3-2 73-16,0 5-16 15,9 8-14-15,7 11-4 16,8 2 4-16,10 17-10 16,5 7-5-16,9 1-22 15,7 0-10-15,4 0-30 16,0-4 0-16,2-6-9 16,3-2-7-16,-8-6 4 15,3-6 0-15,-6-4 0 16,-5 1-8-16,-7-3-4 15,-5-2-2-15,-7 2-1 16,-6-4 0-16,-11 2 1 16,-2-5-1-16,-7 0 0 0,-7-5-26 15,-6 0-76-15,-8 4-258 16,-56 0-445-16</inkml:trace>
  <inkml:trace contextRef="#ctx0" brushRef="#br0" timeOffset="11936.25">4411 2434 1557 0,'-6'0'258'16,"-2"2"-171"-16,-5 4-39 16,-8 8 39-16,-8 10 32 0,-2 6-28 15,-2 8-11-15,6 2-32 16,4 3-12-16,13-7-21 16,7-6-9-16,10-4-5 15,5-2 13-15,5-4 1 16,-1-4-5-16,3 0 4 15,2-2 2-15,-1-6-2 16,0-4 4-16,2-4 12 16,-5-8 6-16,4-6 10 15,-3-2-5-15,-7-6-5 16,-9-2-3-16,-4 0-11 16,-9-2 1-16,-9-2-7 0,-5 6-14 15,-6 5-2 1,0 2-9-16,-1 5-33 0,3 2-57 15,2 5-67-15,17 2-200 16,26-13-1019-16</inkml:trace>
  <inkml:trace contextRef="#ctx0" brushRef="#br0" timeOffset="12463.81">5471 2228 969 0,'0'0'269'16,"0"0"-137"-16,-2 0-47 15,2 0 77-15,-3 0-19 16,3 0-13-16,-2 0-23 16,2 0 19-16,-2 0-26 15,2 0-17-15,0 0-19 0,0 6-16 16,-7 9 3-16,0 10 2 15,1 5-25-15,3 8-8 16,10-6-13-16,11 2 1 16,7-6-1-16,6-6-6 15,2-4 8-15,-7-8 0 16,1-4 3-16,-6-6 7 16,-5-2 5-16,-6-2 8 15,-1-4 2-15,-5-4 2 16,-1-6-3-16,-6-4-6 15,-1-2 0-15,-7 0-3 16,-2 4-3-16,-3 2-19 16,0 4-2-16,1 8-38 0,-5 6-85 15,5 4-196 1,-21 18-642-16</inkml:trace>
  <inkml:trace contextRef="#ctx0" brushRef="#br0" timeOffset="14670.13">1384 3639 75 0,'2'0'1629'16,"-2"-2"-1398"-16,0 2-156 16,0 0-49-16,6 2 35 15,6 2 37-15,4 1 1 16,8-2-27-16,5 3-17 16,5 0 23-16,3 2-21 15,6 1-19-15,6 2-8 16,4 1-6-16,5 2-5 15,3-1 10-15,3-1 1 0,3-2-6 16,7-2-12-16,3 2-6 16,8-5 7-16,7-2-2 15,6-1-10-15,7-2 0 16,-3 2 0-16,5 0 5 16,-2-2 0-16,-1 0-6 15,2-2 0-15,0-2 2 16,0-3-1-16,8 2 0 15,65-15 0-15,10-5 1 16,2-12-2-16,-64 10 1 16,-4 7 1-16,-67 6-1 15,-2 2-1-15,-1 0 0 16,49-14 0-16,3-2 0 16,0 2 0-16,2-4 1 15,9 0 0-15,62-26-1 0,7 3 1 16,-2 9 0-16,-129 30 0 15,-4-2-1-15,0 2 0 16,45-18 0-16,-1 2 0 16,-9-6-1-16,-8 2 0 15,-1-4 1-15,-5-2 1 16,-8-5-1-16,-1 0 1 16,-10-1 5-16,-8-1-5 15,-11 5-1-15,-10 4 1 16,-3 0 6-16,-9-4-1 15,-2 2-4-15,0-6-1 16,0-4 0-16,-1-3-1 16,0 3 1-16,3 0 0 0,-5 4 0 15,1-2 1-15,-5 2-1 16,-2 5-1-16,0 1 2 16,-5 4 5-16,-3 4 16 15,-2-2-4-15,-3 0-1 16,-8-2-4-16,0-6-4 15,-8-4-1-15,2-2-9 16,-10-5 9-16,-4 2-7 16,-1-6-2-16,-6 3-6 15,-6 4 6-15,-4 0 0 0,-11 2-1 16,-5 1 1 0,-4 1 0-16,-4 2 6 0,-3 2-6 15,-2-4 0-15,3 2 9 16,-1 0-8-16,4-2-1 15,6 1 1-15,3 4 7 16,7 6-8-16,3 2 0 16,3 6 0-16,-2 5-2 15,-6 0-4-15,-2 8 5 16,0-6-7-16,-3 4 8 16,3 0 2-16,5 4 5 15,2 0-6-15,6 2 0 16,3 4 5-16,1-4-6 15,-1 6 0-15,-1 2 0 16,-1 0 0-16,-7 0 0 16,-8 6-6-16,-5-2 5 0,-4 4-5 15,-3 2 6-15,-3-2 0 16,-4-2-1-16,0 0 0 16,0 4-5-16,0-2 6 15,1 0-8-15,-2 4 7 16,1-4-15-16,-5 0 15 15,1 0-7-15,-4 2 2 16,4-4 5-16,1 2 0 16,4 2 1-16,3 4 0 15,-2 6-1-15,0 10-6 16,-2 7 7-16,-3 6 0 16,-3 12-1-16,-8-3 1 0,6 4 0 15,-7 0 1 1,9-2-1-16,5 1-1 0,4 9 0 15,8 6-4-15,-1 14 4 16,8 14 2-16,-35 69-1 16,3 13 1-16,21 19-1 15,37-59-4-15,16 2 3 16,14-7-4-16,13-9 5 16,8-70 0-16,1-6 0 15,3-4 0-15,17 43 0 16,2-3-1-16,12-8 1 15,10 2 0-15,7-2 0 16,16 3 1-16,10-3-1 16,9-4 1-16,8-4 1 0,6-10-1 15,0-14 1-15,2-12-1 16,-5-14 5-16,2-11-5 16,-9-11-1-16,-5-6 0 15,-3-6-54-15,-4-2-134 16,-5-6-167-16,118-65-450 15</inkml:trace>
  <inkml:trace contextRef="#ctx0" brushRef="#br0" timeOffset="16057.03">6846 914 1577 0,'-6'0'213'0,"0"-2"-162"15,-5 0 1-15,-1 0 34 16,4 2-34-16,-3 0-5 15,-3 4-10-15,-1-2 7 16,-1 2-10-16,1 0-1 16,-6 6-13-16,-6 2 7 15,4 12 19-15,-12 10-8 16,7 2-8-16,4 4-17 16,3-5-8-16,15-2-5 15,8-4-15-15,13-5 3 16,12-2 6-16,14-8 6 0,5-6-1 15,10-10 1-15,-7-8-2 16,-2-4 1-16,-7-8-1 16,-4-4 2-16,-8-4 0 15,-3 1 7-15,-11 2-7 16,-8-1 14-16,-6-3 1 16,-2-1-9-16,-5 8 6 15,2 8 4-15,1 6 5 16,2 6-7-16,0 4-14 15,6 2-12-15,3 14-21 16,6 14 33-16,10 18-2 16,6 10 3-16,0 9-1 15,4 1 12-15,-4 0-10 16,-12-2-2-16,-7-1 1 0,-13-10-2 16,-10-4 2-16,-14-7-1 15,-4-12 2 1,-9-8-1-16,0-8 0 0,0-12 5 15,8-8 14-15,10-14-19 16,5-8 5-16,12-12-6 16,12-8-10-16,11-4 4 15,8-3-2-15,12 3 2 16,2 0 5-16,2 4 1 16,-1 2-1-16,-1 0 1 15,-5 4 2-15,-1 2-1 16,-7-1 0-16,-5 10-1 15,-5-3-1-15,-3 3 1 0,-5 9 0 16,-7 4 6-16,0 8-4 16,-2 0 10-16,0 6 7 15,-2 2-1-15,2 2-18 16,0 6-9-16,0 8 9 16,4 12 18-16,1 2-9 15,2 2-7-15,2-7 8 16,2-5-4-16,-2-4-6 15,-2-2-1-15,-1-3-33 16,-6-2-241-16,-25-25-889 16</inkml:trace>
  <inkml:trace contextRef="#ctx0" brushRef="#br0" timeOffset="16258.98">7055 744 2124 0,'0'0'231'0,"2"2"-171"16,-2-2-39-16,3-2-10 16,-3 4-11-16,6-2-45 15,7 2-114-15,34 2-578 16</inkml:trace>
  <inkml:trace contextRef="#ctx0" brushRef="#br0" timeOffset="16922.59">7507 844 1927 0,'0'2'208'16,"0"0"-173"-16,2 4-16 15,-2 8 32-15,0 4-19 16,2 4-13-16,0-4 4 16,3 2-11-16,-2-1 1 0,-1-4-1 15,2-5-1-15,-4-4-10 16,3-6 19-16,-3 0 2 15,0-4 19-15,0 0 16 16,2 0-3-16,2-8-5 16,0-2-34-16,5-8-14 15,5-4-1-15,3-2-1 16,-1 6-15-16,5 0-1 16,-2 8 8-16,1 8-4 15,1 4-7-15,-4 10 4 16,6 6 8-16,-6 6 7 15,8 4-5-15,-5 0 6 16,0 0 6-16,0-2-6 0,0-6 0 16,-5-1 1-1,1-12 0-15,-3 1 5 0,1-2 1 16,-3-8 1-16,3 4 5 16,-1-10 1-16,-2-2-2 15,3-2 0-15,-8-2-2 16,-4 2 10-16,0-2-8 15,-2 0-11-15,0 4 8 16,-2 4-9-16,0 4 6 16,4 4 0-16,-4 2-6 15,4 0-8-15,-2 2-5 16,2 4-31-16,5 6 23 16,0 10 21-16,4 4 0 0,4 2 0 15,-1-2 0 1,1-4 0-16,-1-1-13 0,-7-11-116 15,-5-6-204-15,-9-35-535 16</inkml:trace>
  <inkml:trace contextRef="#ctx0" brushRef="#br0" timeOffset="17093.84">7685 637 2137 0,'0'0'262'15,"3"3"-191"-15,-3-3-29 16,2 0 7-16,0-3-33 0,2 3-16 16,10 3-1-1,-1 1-11-15,5 1-249 0,18-5-779 16</inkml:trace>
  <inkml:trace contextRef="#ctx0" brushRef="#br0" timeOffset="18175.4">6807 2115 1724 0,'0'0'267'0,"0"0"-189"16,0 0-12-16,0 0 46 15,2 0-49-15,-2 4-34 16,2 4-14-16,6 9 13 15,-4 8 7-15,3 5-10 16,1 2-11-16,4 1-4 16,1-9-2-16,-1-6-2 0,-1-4-6 15,-1-6 2-15,0-2 4 16,-4-4 6-16,1-8 7 16,2 0 5-16,2-8-3 15,7-8-9-15,-2-6-6 16,3-2-5-16,-3-1 0 15,5 5-1-15,-6 4 0 16,1 8-7-16,-1 10-14 16,-4 6-6-16,0 11 6 15,0 2 13 1,5 10 7-16,-5 3 0 0,-2-5-1 16,-2-5 2-16,0-5-1 0,-5-7 1 15,0-4 0 1,0-2 12-16,-2-2 12 0,4-7-1 15,1-9-23-15,0-3 0 16,1-4 0 0,1-1 1-16,2 0-1 0,-3 2 0 15,1 4-7-15,2 4 6 16,0 10-15-16,1 8-5 16,2 6 3-16,3 6 9 15,6 4 9-15,1 4 0 16,3-2 0-16,-3-4 0 15,-2 1-15-15,-7-7-110 16,-6-2-164-16,-27-16-487 16</inkml:trace>
  <inkml:trace contextRef="#ctx0" brushRef="#br0" timeOffset="18384.74">6601 1923 1596 0,'0'0'761'15,"4"0"-688"-15,0 2-72 16,5-2 0-16,9 6 8 16,9-2-9-16,2 2-11 15,7 0-71-15,72-4-277 16</inkml:trace>
  <inkml:trace contextRef="#ctx0" brushRef="#br0" timeOffset="18817.87">7846 1738 1909 0,'-5'-5'203'15,"3"0"-191"-15,-4-1 21 16,-6 0 46-16,3-2-26 0,1 6-8 16,-6 0-11-16,-1 4-4 15,-4 6-9-15,-7 4-6 16,-4 8 3-16,2 8 12 15,-4 12-9-15,3 5-13 16,12 5-7-16,6 2 1 16,13 2-2-16,11 4-1 15,14-1 1-15,7-2 1 16,3 2 0-16,1-7 0 16,-2-4 1-16,-7 0-1 15,-7-6 0-15,-2-4 0 16,-7-8-1-16,-3-6-32 15,-8-8-104-15,-6-8-80 16,-6-4-116-16,-43-26-734 16</inkml:trace>
  <inkml:trace contextRef="#ctx0" brushRef="#br0" timeOffset="19215.83">7710 2115 1591 0,'9'-4'189'0,"2"0"-141"16,11-6-32-16,1 0 26 15,1 4-6-15,-6 0-15 16,0-2-1-16,-7 4 8 16,-5 2 10-16,-2 0 8 15,-4 4 20-15,-2-2 2 16,0 8-31-16,0 6-4 0,-2 6 8 15,4 0-21-15,2 1-19 16,4-8 7-16,8-1-7 16,6-5 14-16,2-6 3 15,5-5 3-15,0-2 2 16,-5-6 4-16,0 1 4 16,-10-6 17-16,-8 3 0 15,-4 0-10-15,-8-4-8 16,-13 0-3-16,-1 4-20 15,-10 2-7-15,-5 6-9 16,-3 4-27-16,1 6-15 0,8 0-37 16,10 0-53-16,7 4-131 15,20-6-246-15</inkml:trace>
  <inkml:trace contextRef="#ctx0" brushRef="#br0" timeOffset="20334.46">8180 1867 1804 0,'-4'0'315'0,"-1"2"-229"0,-4 2-26 15,-4 12 9 1,-5 4-30-16,-2 3-14 0,6 2-25 15,10-5-1-15,6-6 1 16,5 0 0-16,7-6-8 16,1-4-7-16,1-2-3 15,1-6-11-15,1 0 20 16,-2 0 8-16,-1 0 0 16,-3 2-10-16,-1 12 2 15,2 10-1-15,3 12 10 16,-1 16 0-16,5 10 0 15,-7 1 1-15,1-1 1 16,-5-8-1-16,-5-10 0 0,-12-6 1 16,-6-6 16-1,-4-8-17-15,-6-2-1 0,-5-10 14 16,2-8-8-16,2-6 3 16,10-12 7-1,1-6-4-15,12-6-12 0,9-10 0 16,6-4-9-16,8-2-12 15,8-4 20-15,2 4-18 16,4-1 7-16,-3 5-2 16,-1 6 13-16,0 2 0 15,-8 4 1-15,-6 4 0 16,-3 2 1-16,-6 2 0 16,-3 2 13-16,-5 8 7 15,-2 3 19-15,-5 5 7 0,-4 4-11 16,-5 4-18-16,-6 9-12 15,2 3 6-15,0 0-4 16,9 4-8-16,4-4-9 16,7-4 8-16,4 0 1 15,1-6 7-15,2-2-7 16,-3-2 0-16,2-2 9 16,2-2 5-16,5-4 8 15,-5-4-11-15,3-4-2 16,-1-4-3-16,-2 4 3 15,-5-3-9-15,-1 10 0 16,0-1 0-16,-2 5-2 16,0 3-16-16,2 3-7 15,1 3 4-15,-2 3 20 0,7 6-1 16,-2-1 1-16,5 0-5 16,3-4 6-16,-3-4 0 15,3 0 6-15,3-6-5 16,-1-2 5-16,1-6-5 15,-3-4 0-15,1-2 0 16,-4-4 5-16,-1 2-4 16,-4 0-1-16,-4 0 1 15,-2 6 4-15,-2 2-5 16,0 2-1-16,2 4-9 16,-2 2-5-16,4 4-8 15,-2 5 10-15,2 1 12 16,0 5 0-16,3-5 1 15,-1 0-1-15,-3-5 1 0,5 0 0 16,-3-5 0-16,-3 0 16 16,4-2 2-16,-2-4 13 15,2-4-16-15,1-4-4 16,1-4-6-16,0-2-1 16,0-1-5-16,3 3-1 15,1 0-5-15,2 4-2 16,3 6 1-16,4 4-7 15,-3 8 7-15,5 2-4 16,-5 6 10-16,-5 1-25 16,0-4-25-16,-8 0-154 15,-11 3-161-15</inkml:trace>
  <inkml:trace contextRef="#ctx0" brushRef="#br0" timeOffset="20490.46">8410 1686 2217 0,'0'0'285'16,"1"2"-265"-16,-1 6-20 15,-1 6 0-15,-2 10-71 16,-30 47-396-16</inkml:trace>
  <inkml:trace contextRef="#ctx0" brushRef="#br0" timeOffset="21069.73">6752 1664 1293 0,'0'-2'377'16,"-3"2"-241"-16,3 0-4 15,0 2 36-15,0-4-31 16,0 2-46-16,3 0-23 15,-1 0-11-15,7 0-9 16,14 0 19-16,14 0 37 0,19-4-29 16,15-4-9-1,10-6-15-15,3-2-12 0,1-2-15 16,-3-4-15 0,-9 0-9-16,-5 2 1 0,-9 0-1 15,-9 5-17-15,-15 1-32 16,-12 5-26-16,-12 0-6 15,-11 5-9-15,-13 4-75 16,-19 7-95-16,-19 7-14 16,-22 8-206-16,-159 54-271 15</inkml:trace>
  <inkml:trace contextRef="#ctx0" brushRef="#br0" timeOffset="21267.13">6757 1758 1055 0,'-10'6'466'0,"6"-4"-300"16,-5 2-67-16,7-1 18 0,10-6-13 15,13-3-49-15,16-6 5 16,24 0 41-16,12-6-5 16,12 2-23-16,10-2-7 15,-1 0-1-15,-3-2-32 16,-1 0-20-16,-12 2-7 16,-7 2-6-16,-17 2-5 15,-14 4-59-15,-16 2-172 16,-15 4-143-16</inkml:trace>
  <inkml:trace contextRef="#ctx0" brushRef="#br0" timeOffset="27550.13">19784 603 1389 0,'-2'0'198'0,"-2"-2"-97"16,-4 0 46-16,-1-2-42 15,1 0-41-15,-4 3-14 16,1-2 17-16,-2 1 5 0,4 2 14 15,2 0-20-15,1 5-6 16,-3 4-17-16,-7 3 1 16,-6 14-2-16,-5 10-12 15,9-1-8-15,2 5-10 16,14-6-11-16,10 0 26 16,5-10-1-16,1-2-5 15,3-10 6-15,5-4 4 16,-1-6 1-16,7-10-5 15,1-2-11-15,-5-6 1 16,1 0-4-16,-12-4 4 16,1 0-5-16,-10-3 15 0,-4-2 4 15,-8-1-7-15,-2 0-10 16,-1-1-8 0,1 9-6-16,-4 2 0 0,5 9-8 15,-1 0-35-15,0 7-44 16,-8 8-108-16,-4 10-74 15,-5 8-110-15,-33 52-265 16</inkml:trace>
  <inkml:trace contextRef="#ctx0" brushRef="#br0" timeOffset="28136.02">19603 926 709 0,'3'0'920'16,"-3"-4"-767"-16,2 0-27 16,0 0 84-16,-2 2-66 15,0 2-40-15,-2 2 2 16,2-2-10-16,0 0-9 15,-2-2-12-15,2 2-31 16,0 0-14-16,0 0-11 16,0 0-10-16,0 0 0 15,2 0-7-15,-2 0-2 0,2-2-8 16,-2 0-21-16,0 4-16 16,2 0-6-16,-2-2 5 15,0 0-5-15,0 0 3 16,0 0 16-16,0 0 8 15,2-4 14-15,4-2-11 16,-2 0 15-16,0 0 6 16,0 4 0-16,1-4 0 15,1-2 0-15,-1 4 1 16,-1 2-1-16,-1-2 8 16,-1 6 2-16,-4-4-1 15,2 2 5-15,-3 2 4 16,2-2 4-16,-13 12-21 15,-7 16 32-15,-12 10 6 16,-9 19-19-16,-1 1-19 16,5-2 8-16,5-2-9 0,6-12-1 15,8-4 0-15,7-12 0 16,3-8 1-16,7-4-8 16,0-4-2-16,0-4-40 15,4-2-94-15,-4-2-132 16,0-2-247-16</inkml:trace>
  <inkml:trace contextRef="#ctx0" brushRef="#br0" timeOffset="28839.31">19448 1315 1295 0,'0'-2'204'0,"0"0"-59"16,2 4 11-16,-4-4-49 15,2 2-26-15,-3 0 19 16,1-4 2-16,-2 4-28 16,-1-2-40-16,-6 4-20 15,0 4-7-15,-5 2-5 16,-11 6 5-16,-4 4 7 16,0 6-13-16,-3 4 13 15,3-2-4-15,4-8-2 0,12 0-8 16,6-4 0-16,4-7-21 15,8-3 20-15,2-4 1 16,10 0 16-16,12-4 7 16,6-4-11-16,7-6 0 15,-1-4-2-15,-11 1 7 16,-6-1 14-16,-8 3 32 16,-10 4 12-16,-4 1-6 15,-6 2-3-15,-6 0-31 16,-5 0-19-16,-10 4-16 15,-4 2-1-15,-5 4 0 16,0 2-6-16,10 4-11 16,3-2-75-16,12 0-86 0,11 6-119 15,40 2-80-15</inkml:trace>
  <inkml:trace contextRef="#ctx0" brushRef="#br0" timeOffset="29602.8">19770 922 978 0,'-6'-2'288'15,"3"0"-178"-15,1-2 23 16,2 4 5-16,0 0-1 16,2-2-38-16,1 4 7 15,-3-6-2-15,0 4-19 0,0 0-2 16,2-2-5-1,-2 2-26-15,0 0-8 0,4 0-11 16,-4 0-14-16,2 4-11 16,8 0 4-16,25 24 27 15,-8-4-12 1,2 4-5-16,2 9 4 16,-5-4-8-16,3 7-6 15,-2-3-3-15,-6-5-8 16,1 0 1-16,-7-8 4 15,-1-4-5-15,-5-6 0 16,-5-8-1-16,-2-2 1 0,-4-2-1 16,2-2-38-1,-4-2-92-15,-3 2-184 0,-15-4-209 16</inkml:trace>
  <inkml:trace contextRef="#ctx0" brushRef="#br0" timeOffset="30003.5">20187 1358 1641 0,'-2'-5'198'0,"0"5"-154"15,-6-4 62 1,4 0-29-16,0 0-26 0,0 4 3 16,-1 2 3-16,-1 2-8 15,-10 7 4-15,3 2-26 16,1 7-15-16,1-2 1 16,11-1 1-16,2-4-14 15,7-4 1-15,5-1 11 16,1-5 15-16,5-3 0 15,1-3 20-15,-4-5 4 16,-1-1 7-16,-7-4 11 16,-5 0-21-16,-2-2-3 15,-8 0-34-15,-5-3-11 16,-12 2-57-16,-3 8-54 0,-10 4-53 16,-7 10-116-16,-63 32-396 15</inkml:trace>
  <inkml:trace contextRef="#ctx0" brushRef="#br0" timeOffset="30632.33">19400 1598 1319 0,'-2'-2'242'16,"2"-2"-88"-16,-4-4-2 15,2 6-29-15,-5-2 9 16,1 4-48-16,-8 4-33 16,-1 2-8-16,-12 8-8 15,-2 6 5-15,0 6 4 16,-7 8 7-16,-4 8 1 15,-7 10-20-15,-13 6-13 0,-5-1-8 16,-3-3-11 0,2-8 2-16,11-8-2 0,14-12-1 15,18-4-13-15,4-10 2 16,13-2-28-16,4-6-59 16,6-4 12-16,5-4-56 15,9-8-40-15,64-32-126 16</inkml:trace>
  <inkml:trace contextRef="#ctx0" brushRef="#br0" timeOffset="30947.33">19298 1652 1606 0,'0'0'237'0,"0"-2"-76"16,0 2 19-16,2 0-56 15,-2 4-64-15,7 6-30 16,4 10 32-16,0 14 8 16,8 4-10-16,-4 4-21 15,5 2-13-15,2-8-10 16,-2 0-8-16,0-7 1 15,-7-7-9-15,-4-6-2 16,1-6-29-16,-13-4-119 0,-5 0-216 16,-42-8-630-1</inkml:trace>
  <inkml:trace contextRef="#ctx0" brushRef="#br0" timeOffset="31449.11">18806 2097 1043 0,'-7'0'824'0,"1"0"-737"16,-4 0-45-16,2 2 87 15,1 0-34-15,1 4-44 16,-2 2-35-16,4 3-5 15,4 0-10-15,6 3 13 16,8-2-4-16,3 1 2 16,6-8 9-16,0-2 21 15,-1-3 17-15,-5-7-5 0,-1-1 12 16,-5-4 10-16,-6 3-13 16,-5-4-19-16,-5 4-2 15,-3-4-42-15,-11 3-15 16,-1 2-16-16,-6 2-59 15,-1 6-74-15,7 6-64 16,11 4-136-16,43 6-494 16</inkml:trace>
  <inkml:trace contextRef="#ctx0" brushRef="#br0" timeOffset="31813.61">19494 2081 1568 0,'-2'-6'171'16,"-1"0"-96"-16,-3-2 30 16,2 2-23-16,-1 2-16 15,-3 4-15-15,0 0-19 16,-2 2 4-16,-4 4-2 15,-1 2-8-15,6 4-16 16,1 0-10-16,6 4 1 16,9-2 9-16,2 0 1 0,9-1 16 15,-4-6-2 1,1-3 8-16,1-1 15 0,-3-8 3 16,1-1-6-16,1-1 0 15,-7-7-9-15,0-1-12 16,-6 3-12-16,-4-2-12 15,-9 2-62-15,1-2-49 16,-5 6-88-16,-28 6-167 16</inkml:trace>
  <inkml:trace contextRef="#ctx0" brushRef="#br0" timeOffset="32532.65">20335 1554 1048 0,'0'0'249'0,"0"0"-58"16,0-2-2-16,0 2-35 15,-4 0-17-15,2 0-11 16,0 0-9-16,0 0-8 15,0 0-40-15,-7 4-24 16,-5 8-13-16,-7 18 11 16,-15 12-14-16,-3 14-1 15,0 4-19-15,1 0-7 0,7-9-2 16,8-11-6 0,8-12 5-16,7-14 0 15,7-4-17-15,1-8-18 0,0-2-67 16,-3 0-68-1,6-6-81-15,17-20-375 0</inkml:trace>
  <inkml:trace contextRef="#ctx0" brushRef="#br0" timeOffset="32819.16">20245 1630 854 0,'2'2'826'0,"3"-2"-744"0,6 6-23 15,7 6 95-15,9 0-32 16,4 8-25-16,9 2-19 16,2-2 2-16,5-2 1 15,-1-4-18-15,-1 0-33 16,-3-6-17-16,-3-3-5 15,-11 0-8-15,-6-1-42 16,-3-2-52-16,-13 0-95 16,-6 3-122-16,-51 7-492 15</inkml:trace>
  <inkml:trace contextRef="#ctx0" brushRef="#br0" timeOffset="33033.11">20125 1979 1827 0,'-2'2'196'0,"4"-2"-118"16,0 2 35-16,2-2-23 15,5 0-50-15,3 0-25 16,-4 2-15-16,1-2-63 15,3-20-394-15</inkml:trace>
  <inkml:trace contextRef="#ctx0" brushRef="#br0" timeOffset="34319.25">18910 2450 1575 0,'0'4'304'16,"2"-4"-215"-16,-2 0 7 0,2 0 10 16,1 2-34-16,0 0-25 15,5 2 8-15,1 4 31 16,7 6 2-16,11 3-10 16,13-2-12-16,8 7-9 15,20 4-16-15,11 2-5 16,18 8-11-16,5-1 31 15,7-1-29-15,0-6-14 16,1-8-5-16,-3-8-7 16,-5-4 1-16,-4-4 8 15,-1-4-10-15,2 0 0 16,-1-4 0-16,0-6 0 16,2 0 1-16,-4-8-1 0,-3-6 0 15,-1-8-1 1,-5-11-5-16,-5-7-3 0,-4-9-13 15,-8-4-2 1,-10-1 15-16,-14-2-2 0,-12 7 11 16,-12 1 1-16,-13 8 0 15,-5 0 0-15,-4 0-1 16,-2 0 9-16,0-4-4 16,-5-6-5-16,-1-1-6 15,-8-4-6-15,-4-4 3 16,-9 3-8-16,-6 0-1 15,-8 1 18-15,-1 1 0 16,-8-2 1-16,-2-2 1 0,-6 6-1 16,1 0 0-1,-7 4 5-15,0 1-6 0,-5 3 1 16,-6 4-1-16,-2 2 6 16,-2 2 2-16,-6 4-8 15,0 4 1-15,1 3 2 16,-1 10-2-16,0 0-1 15,0 6 0-15,-1 5-1 16,7 3 0-16,0 5 1 16,4 6-2-16,3 5 1 15,-2 0-8-15,2 5 0 16,-1 2 3-16,1 5 6 16,1-2 1-16,0 2 0 15,6-2 0-15,-1 0 0 0,10-1 5 16,8 0-6-16,4-2 1 15,9 8-1-15,1 2 0 16,3 6 0-16,-3 6 0 16,-1 12 1-16,-2 8 9 15,-3 7 1-15,2 15 2 16,4-2 4-16,8 2-8 16,1 5-9-16,9 5 0 15,3 4 0-15,5 6 1 16,10 2 1-16,10-2-1 15,7-1 1-15,10-7-1 16,8-6 0-16,8-8 0 16,1-9 5-16,6-11-5 15,0-10 5-15,4-10 0 16,0-2-5-16,6-6 6 0,2-6 2 16,5-4 0-16,-2-4-3 15,1-4-4-15,-1 4-2 16,-3-6 1-16,-6 0 1 15,-4 2-2-15,-8-6-35 16,-6 2-119-16,-7-4-139 16,30-16-319-16</inkml:trace>
  <inkml:trace contextRef="#ctx0" brushRef="#br0" timeOffset="45331.31">7055 5581 1916 0,'0'0'273'0,"0"0"-205"16,-3-3-14-16,3 3 16 15,3 0 29-15,-3-1-13 16,2 1-7-16,-2-3-2 15,3 3-34-15,-1 0-13 16,2-1-18-16,11 1 9 0,19-7 6 16,19 7 23-16,24-2-19 15,16 2-5-15,14-4-13 16,69-2 1-16,11-10-13 16,-2-4 0-16,-127 14-1 15,-5-2 7-15,-2 0-7 16,51-2-1-16,-7 2-5 15,-18 2-4-15,-16 4-46 16,-26 4-89-16,-19 0-64 16,-20 4 1-16,-19 2-10 15,-93 24-254-15</inkml:trace>
  <inkml:trace contextRef="#ctx0" brushRef="#br0" timeOffset="45973.84">7465 5600 1384 0,'-14'0'275'0,"3"0"-166"15,-7 0-37-15,14 0 53 16,4 0-13-16,2 0-50 16,8 0-47-16,5 2 22 15,14 0 44-15,15 0-19 16,15 1 4-16,10-2-24 15,4-1-18-15,2 3 0 16,-1-3 1-16,-3 0 10 16,0-3-14-16,-8 2 12 15,-3-2-15-15,-11 1-5 0,-11 0-7 16,-13 0 1-16,-9 1-6 16,-12 1 13-16,-2-3 9 15,-2 3 8-15,-4 3 16 16,2-3-20-16,-3 0-27 15,-6-3-8-15,-8-1-4 16,-9 3-9-16,-8-2-21 16,-4 3 30-16,-2-2-10 15,-7 2-7-15,-5-2-49 16,-6 4 0-16,-18 0-22 16,-11 6 29-16,-11 0 52 15,2-3 19-15,7 0 7 16,17-2 2-16,23 0 11 0,24 0-4 15,15-3-14-15,12 0-2 16,5 0-5-16,0 0-25 16,6 0 17-16,9-3 13 15,9 0 1-15,2 0 1 16,7-2 5-16,-2 0-7 16,-1 1 1-16,-2 0 13 15,-1-1 2-15,-1 2 1 16,-4 1 2-16,-9-2 1 15,-1 4 2-15,-7 0-5 16,-4 0 11-16,-4 0-16 16,-2 0-3-16,0 0-9 15,-2 0-16-15,2 0-65 16,0 6-140-16,-14 19-267 0</inkml:trace>
  <inkml:trace contextRef="#ctx0" brushRef="#br0" timeOffset="48609.2">22814 680 1629 0,'0'0'261'0,"-2"-3"-78"16,2 2 27-16,0-2-25 15,-2 0-41-15,-3 3-18 0,3 0-21 16,0 0-8-16,0 0-28 16,2 0-19-1,0 0-5-15,-2-3-18 0,-2 3-9 16,0-4-18-16,-5 3 24 15,-9-3-16-15,-8-3-8 16,-10 5-6-16,-8 1 1 16,-6 4 5-16,-2 4 1 15,-2 2-1-15,0 1 5 16,6-3-4-16,-2 4-2 16,6-3 2-16,7 1-1 15,2 5 2-15,2 0-2 16,2 2-1-16,-1 4-1 15,1 4 1-15,-2 2-6 16,0 2 5-16,1 8 2 0,3-4 0 16,3 6 0-1,4-2 0-15,2 2 0 0,6-3 0 16,-4-1 0-16,9-9-5 16,2 0 4-16,1-1-5 15,4-6 4-15,-3 2-4 16,3-2 12-16,2 2-10 15,-2 4 5-15,-3 0-2 16,0 2 1-16,1 8 0 16,0 3 7-16,0 6-7 15,1 5 0-15,3-1-9 16,3-1 9-16,3-2 0 16,0 0 1-16,6 2 1 15,-1 0-1-15,0-3 5 16,1 1-5-16,3 2-1 0,1 0 8 15,2-4-8-15,1 0 1 16,8-2 7-16,0 0-2 16,6-6-6-16,5 0 0 15,4-1 12-15,3-4-11 16,1 3 5-16,4 1-5 16,4-3 5-16,2 4-5 15,1-2 5-15,8 2 3 16,0-2-3-16,1-2 0 15,1-2-6-15,2-4 9 16,5-2-2-16,1-1 1 16,-2-5-8-16,6-6 6 15,-1-6-5-15,0-4 0 0,0-7 9 16,-5-2-4 0,0-8 0-16,2 2-4 0,-2-6 4 15,-7-1-5-15,6 0 5 16,-1-2-6-16,-4-6 0 15,6-2 0-15,-1-8-1 16,-3-2 0-16,0-6 0 16,-7-6 1-16,-2-4 0 15,-10-3 0-15,-8 5 1 16,-11 2-1-16,-9-2 0 16,-3 6 0-16,-13-4 0 15,-4 1-1-15,-2-1 0 16,-4-6 1-16,0 4 0 0,-6-4 0 15,1 4-6-15,-3-1 1 16,-7 2 4-16,-1 2-3 16,-4-5 4-16,2 4 0 15,-5 4 0-15,2 2-9 16,-2 1 3-16,-2 5 5 16,-2 2-11-16,-7 0 6 15,-1 0 0-15,-7 6-8 16,0 0 14-16,-5 2-6 15,-1 2 0-15,1 0 4 16,-2-1 2-16,-3 8 0 16,7 0 0-16,2 9 0 15,1-2-1-15,1 5 0 16,1 2 0-16,-4 4-5 0,0 2-5 16,-6 2 11-16,0 1 1 15,1 1 0-15,0-1-1 16,-3 3 0-16,4-3-1 15,4 1 1-15,3 1-9 16,3 2 8-16,4 3-7 16,7-3 2-16,9 3-15 15,-3 0-24-15,-4 4-69 16,-2 0-153-16,-13 3-247 16,-93 19-459-16</inkml:trace>
  <inkml:trace contextRef="#ctx0" brushRef="#br0" timeOffset="49413.41">23041 1077 258 0,'-2'-3'1351'0,"-1"3"-1144"15,-1-5-78-15,2 2 37 16,-2 6-29-16,1-3-56 16,-1-3-14-16,2 3 5 15,-2-1-15-15,1 2-1 16,-2 2-1-16,-1 2-29 15,-5 4-11-15,-3 0-6 16,8 8-9-16,-1-3 0 16,9-2-14-16,3-4 6 15,-1-5 8-15,8 0 1 16,3-6 20-16,3-4 21 16,1-1-12-16,0-6 12 0,1 0-6 15,-7-5-10-15,-4 1 1 16,-5 3 1-16,-4-3 7 15,-4 4-10-15,-3 3-8 16,-4 5-11-16,-7-2-6 16,-2 4 1-16,-4 4-1 15,4 4-6-15,0 3-7 16,8-2-7-16,8 1-28 16,2 1 3-16,2 0-13 15,0 1-14-15,2-1-18 16,0-3-60-16,3 6-78 15,-3-6-129-15,-9 2-1075 16</inkml:trace>
  <inkml:trace contextRef="#ctx0" brushRef="#br0" timeOffset="50077.43">22876 1259 1645 0,'0'-2'283'16,"-2"0"-131"-16,2-2 5 15,0 0-35 1,0-2-68-16,2 0-14 0,0 4 2 16,-2 0 0-16,0 0 5 15,0 2-7-15,0 0 2 16,0 0-3-16,0 0-1 16,0 2-2-16,0-2-5 15,0 0-5-15,0 0 10 16,0-2-6-16,0 2-8 15,0 0-11-15,0 0-1 0,0 0 4 16,0 0-5 0,0 0-8-16,0 0 0 0,0 0 0 15,0 0 0-15,0 0 0 16,0 0-1-16,0 0-8 16,0 0 8-16,12-8-1 15,-10 4 2-15,-2-2 4 16,0 4-5-16,0 2 0 15,0 2-2-15,0-2-11 16,-2 6-1-16,-3 2-2 16,-6 16 16-16,-9 14 9 15,-2 10-8-15,-5 6-1 16,5 1 1-16,-3-7-1 16,12-6 2-16,-3-10-2 15,9-2 1-15,1-12-1 0,4-4 0 16,0-6-10-16,0-6 4 15,2 0-11-15,0-2-35 16,0 0-77-16,2 0-78 16,0-6-126-16,4-38-388 15</inkml:trace>
  <inkml:trace contextRef="#ctx0" brushRef="#br0" timeOffset="50408.14">22894 1203 1783 0,'0'0'215'0,"0"0"-97"0,0-4 34 16,0 6-55-16,0-2-52 15,5 4-3-15,1 2 21 16,3 6 44-16,5 4 2 15,4 2-5-15,1 4-35 16,4 2-12-16,-1 0-20 16,9 7-11-16,3-4-13 15,-3 0-1-15,5 0-11 16,-3-3-1-16,-2-3 0 16,-6-7-1-16,-10-4-11 15,-6-4-50-15,-9-6-76 16,0 0-82-16,-9-2-134 0,-46-18-392 15</inkml:trace>
  <inkml:trace contextRef="#ctx0" brushRef="#br0" timeOffset="50933.25">22749 1662 1682 0,'0'0'231'16,"-2"0"-110"-16,2 0 28 15,0 0-19-15,-2 0-56 16,-2 0-14-16,-1 2-2 16,-4 2-22-16,-4 4-7 15,1 0 4-15,-3 8-5 0,2 2-1 16,6-2-7-16,2 2-14 15,5 0-6-15,5-5 8 16,4-2-7-16,2-3 8 16,4-5 10-16,1-3 1 15,2-3 4-15,-5-3 4 16,-4-3 4-16,-2-2 7 16,-7-1 13-16,-7-4-5 15,-6 2-20-15,-10 2-23 16,-1 0-4-16,-10 4-9 15,-1 6-34-15,4 6-97 16,4 2-115-16,-6 18-277 16</inkml:trace>
  <inkml:trace contextRef="#ctx0" brushRef="#br0" timeOffset="51389.49">23254 1552 1029 0,'0'-2'588'0,"0"0"-495"0,1-2 9 15,-1 4-21-15,-1 4-21 16,1 0-27-16,-8 8 21 16,-5 4 18-16,1 6-5 15,4-4-29-15,3-2-7 16,10-2 2-16,9-6 20 15,9-2 8-15,6-8-4 16,8-4 0-16,-2-4-13 16,1-8 11-16,-5 0 22 15,-9-2 1-15,-6 6 3 16,-8 2-20-16,-8 4-22 0,-4 2-39 16,-11 0-61-1,-12 10-139-15,-16 6-121 0,-113 64-407 16</inkml:trace>
  <inkml:trace contextRef="#ctx0" brushRef="#br0" timeOffset="52149.64">22756 1953 458 0,'2'-6'1089'0,"-2"2"-891"0,2-4-59 15,-2-4-7-15,0 6-25 16,0 2-16-16,-2 2-1 16,2 2-6-16,-2 0-10 15,2 0-17-15,-2 0-15 16,-1 3-14-16,-5 6 7 15,-10 11 11-15,-2 10-4 16,-9 16-15-16,-2 8-6 16,0 4-9-16,-4 5-6 15,4-4-6-15,8-6-22 16,2-13-31-16,10-14 17 0,4-12 5 16,5-8-8-1,2-6-74-15,2-6-70 0,8-8-178 16,29-56-378-16</inkml:trace>
  <inkml:trace contextRef="#ctx0" brushRef="#br0" timeOffset="52350.88">22698 2025 1237 0,'7'0'671'15,"2"4"-512"-15,13 4 22 16,7 10-37-16,5 8-45 15,6 2-42-15,2 8-9 0,0-4-3 16,0-2-4 0,-2-2-25-16,-4-3-16 0,-12-5-3 15,-5-2-115-15,-13-6-173 16,-21 12-262-16</inkml:trace>
  <inkml:trace contextRef="#ctx0" brushRef="#br0" timeOffset="53050.01">23456 1756 1540 0,'0'0'208'0,"2"-1"-61"16,-4 1 8-16,2 0-53 16,0 0-48-1,-2 1-14-15,-5 13-11 0,0 8 37 16,-6 13-14-16,-8 11 5 16,4 2-28-16,-1-2-16 15,3-4-8-15,3-8-5 16,3-4-37-16,3-14-80 15,-3-8-192-15,-18-20-804 16</inkml:trace>
  <inkml:trace contextRef="#ctx0" brushRef="#br0" timeOffset="53271.2">23427 1756 1713 0,'6'8'210'0,"1"-3"-49"0,13 6-13 15,3 11-34-15,10 0-40 16,5 7-1-16,3 1 7 16,0-4-35-16,-1-3-45 15,-4-2-23-15,-12-9-146 16,12 2-381-16</inkml:trace>
  <inkml:trace contextRef="#ctx0" brushRef="#br0" timeOffset="53658.56">23404 2109 1685 0,'2'0'242'15,"-2"0"-67"-15,0 0-22 16,0-2-81-16,0 2-52 16,-2 0-20-16,2 0-5 15,0 0-55-15,0 0-130 16,-6-2-172-16</inkml:trace>
  <inkml:trace contextRef="#ctx0" brushRef="#br0" timeOffset="53990.06">23344 2075 1069 0,'-4'2'573'0,"-3"2"-431"16,-6 6-16-16,1 6-27 15,-1 3-10-15,3 0-4 16,2-1-16-16,6 0-13 16,6-4-13-16,10-2-11 15,6-2 16-15,9-7 6 0,4-7-9 16,4-6 1-16,-6-2 2 15,-3-5-7-15,-4 2 5 16,-7-2-4-16,-4-1-21 16,-8 2-21-16,-5 2-9 15,-3 2-75-15,-6 0-54 16,-2 0-91-16,2 4-71 16,-9-6-456-16</inkml:trace>
  <inkml:trace contextRef="#ctx0" brushRef="#br0" timeOffset="54200.96">23718 1993 1381 0,'0'2'623'15,"0"-2"-476"1,0 2 12-16,0-2-36 0,0 0-54 15,3 0-32-15,-1 4-16 16,1-2-10-16,3 0-11 16,-2 2-131-16,9-2-487 15</inkml:trace>
  <inkml:trace contextRef="#ctx0" brushRef="#br0" timeOffset="55100.82">15442 3501 1557 0,'0'0'375'15,"0"0"-235"-15,0-4-47 16,0 8 31-16,2-4-73 16,0 2-27-16,0 0-24 15,7 6 0-15,5 8 18 16,-2 6-12-16,9 8 3 15,-1-2 3-15,0 8-5 0,-2-1-1 16,-5 2-6-16,-2 3-8 16,-9 3-76-16,-4-1-193 15,-24 40-518-15</inkml:trace>
  <inkml:trace contextRef="#ctx0" brushRef="#br0" timeOffset="55511.97">15457 3447 1844 0,'2'-10'266'0,"0"-2"-179"15,8-13-56-15,5 2 7 16,9-2-16-16,-1 4 4 15,-1 9 22-15,-2 3-24 16,-2 9-9-16,-5 10-14 16,-2 11 0-16,-2 12 8 15,-6 12-3-15,-6-1-6 16,-10 2 4-16,-5-10-2 16,-6 0 12-16,-1-6-13 0,-2-10-1 15,8-3 0 1,-2-10 1-16,13-3 13 15,2-1-5-15,6-2 5 16,3-2-14-16,4 2-11 0,6 3 11 16,9 2 9-16,10 2 6 15,1 6-13-15,2-2 4 16,3 2-7-16,-4-1 1 16,-6 2-26-16,-5-4-23 15,-5 3-136-15,-1 10-149 16</inkml:trace>
  <inkml:trace contextRef="#ctx0" brushRef="#br0" timeOffset="56781.4">16101 3561 160 0,'-3'-2'1910'15,"-1"2"-1673"-15,-2 0-56 16,-5 4-97 0,3 2-36-16,-7 10 6 15,-7 6-1-15,-3 6-31 16,4 6-1-16,4 0-21 15,9-3-9-15,3-5 8 0,14-2-8 16,2-6 9-16,5-2-9 16,1-9 9-16,1-4 11 15,1-6 1-15,0-4-12 16,4-7-1-16,-8-2-8 16,1-5 3-16,-3 0-6 15,-7-4 3-15,2 3-4 16,-6 0-2-16,-2 7-23 15,0 4-1-15,-2 8-31 16,2 3-23-16,0 7-33 16,0 7 37-16,0 2 25 0,4 6-20 15,3-4 3 1,8 0-2-16,-1-8 32 0,0 1 27 16,5-9 24-16,-7-2 0 15,3-2 45-15,-2-6 23 16,-2 0 4-1,-2-5-30-15,0 2 15 0,2-7 1 16,-2 3-16-16,2-5-21 16,-1 4-4-16,-2 4-4 15,3 2-7-15,-2 4 0 16,2 6-6-16,0 4 0 16,7 8 11-16,0 2 6 15,2 4-16-15,-2 2 19 16,-1-6-19-16,-6 2 8 15,-1-7-9-15,-6-1 15 0,1-4 18 16,-3-4 12-16,-2 0 20 16,0-3 20-16,-2 2-4 15,2-7-21-15,2-5-60 16,2-5-7-16,8-8-43 16,1-2-56-16,9-2 4 15,3 0 21-15,4 8 16 16,-5 12 35-16,3 8 18 15,-5 6-10-15,-1 10 5 16,-4 0 7-16,5 6-8 16,-1-4-59-16,7-4-74 15,1-4-35-15,2-6-47 16,-1-8-11-16,1-2 28 0,0-4 106 16,-7-4 47-1,5-4 63-15,-2-2 102 0,-7 0 44 16,3 0 44-16,-10-2 14 15,-5 4-30-15,-3 4-21 16,-7 2-4-16,-3 6 25 16,-3 2-81-16,-3 6-38 15,-12 8-41-15,1 8 4 16,-7 10-6-16,-2 8-11 16,8 2 7-16,8-4-8 15,8-2-1-15,10-8 1 16,7-2 0-16,4-10 1 15,1 0 5-15,8-8 8 16,-4-2 1-16,2-6 9 0,-1-6-12 16,2-2-6-16,-6-8 10 15,-1-6-4-15,-1-4 15 16,-6-2-3-16,-3-6 9 16,-3-2 2-16,-2-4-8 15,-2-3-21-15,-3 5-5 16,1 7 4-16,0 6-5 15,-3 13 1-15,4 8 7 16,3 8-8-16,0 6-28 16,0 12-19-16,0 12 29 15,3 12 18-15,8 10-1 0,0 0-9 16,7 1-8 0,3-1-17-16,-6-2-17 0,1-2-49 15,-8-6-145 1,5 28-354-16</inkml:trace>
  <inkml:trace contextRef="#ctx0" brushRef="#br0" timeOffset="57077.89">17401 3439 980 0,'-10'16'843'15,"1"0"-715"-15,-7 20-67 16,1 0-19-16,5 2-24 16,10-8 0-16,6-6-16 15,4-6 20-15,3-8 8 0,6-2 26 16,3-8 41-16,-2-2 16 16,4-5-44-16,-3-2-14 15,-2-1 2-15,-5-8 15 16,-3-2 0-16,-5-4-28 15,-10-2-35-15,-5-2-9 16,-7 2-54-16,-7 4-75 16,-2 4-48-16,-4 10-122 15,-29-4-242-15</inkml:trace>
  <inkml:trace contextRef="#ctx0" brushRef="#br0" timeOffset="57636.52">17636 3497 1640 0,'6'12'232'0,"-1"-2"-130"15,11 10 26-15,-3 2-2 16,1-2-66-16,-1-2-27 15,-3-4-8-15,-2-4-5 16,-2-4-10-16,-4-2-1 0,1-4 12 16,-3-2 39-16,-3-2 60 15,6-10-21 1,-1-6-66-16,4-10-33 0,4-2-9 16,3 2-55-16,1 0 13 15,-1 14-2-15,-3 6 28 16,-2 10-16-16,-4 12 22 15,1 4 10-15,-3 8 9 16,-2 8 0-16,0-4 0 16,0-4 8-16,0-6-8 15,0-6 0-15,0-8 1 16,4 0 15-16,-2-8 17 16,0 2 26-16,3-6 20 15,2-6-41-15,2 0-23 0,2-10-5 16,5 2-1-1,-3 0-9-15,3 2 0 0,1 8-12 16,-1 4 6-16,-3 6-9 16,1 8 6-16,-1 6-6 15,5 6 15-15,-3-2-1 16,1 4-17-16,4-2-72 16,-2-6-50-16,7-4-178 15,43-28-508-15</inkml:trace>
  <inkml:trace contextRef="#ctx0" brushRef="#br0" timeOffset="57945.74">18505 3154 1592 0,'0'0'302'16,"2"2"-178"-16,1 0 85 16,3 8-44-16,1 4-18 15,2 10 16-15,1 8-29 16,-2 6-47-16,0 2-32 16,1-1-26-16,1 2-10 15,3 0-19-15,-5-7-1 16,2-4-16-16,-6-12-20 0,0-6-50 15,-4-4-122-15,0-8-61 16,-2-4-75-16,-18-28-476 16</inkml:trace>
  <inkml:trace contextRef="#ctx0" brushRef="#br0" timeOffset="58135.44">18429 3198 1598 0,'5'-4'291'16,"1"-4"-138"-16,8 0 10 16,8 0-43-16,5 0-31 15,4 4-2-15,4 0-15 0,1 0-35 16,0 2-20 0,0 0-17-16,-5 0-50 15,0-4-148-15,-8 4-183 0,-15-2-790 16</inkml:trace>
  <inkml:trace contextRef="#ctx0" brushRef="#br0" timeOffset="58321.46">18569 3337 1638 0,'4'0'253'0,"4"1"-136"0,9 2 59 0,-1 1-49 15,6 0-70 1,-4-1-30-16,0 0-22 0,-3-3-5 16,2 0-156-1,12-21-413-15</inkml:trace>
  <inkml:trace contextRef="#ctx0" brushRef="#br0" timeOffset="58654.57">18917 3314 1682 0,'-5'9'201'0,"5"-1"-116"16,-2 7-5-16,0 2-22 0,4-6 10 15,2 2 8-15,8-8 35 16,-5 2-33-16,1-3 11 15,4 2-7-15,1-6 16 16,1-2-5-16,-1-6-27 16,3 1-21-1,-3-3-5-15,-5-1-5 0,-3-1-7 16,-5-2-9-16,-7 0-19 16,-4 2-40-16,-9-2-50 15,-2 5-53-15,-4 5-91 16,3 4-99-16,-12 4-187 15</inkml:trace>
  <inkml:trace contextRef="#ctx0" brushRef="#br0" timeOffset="58958.25">19117 3269 1682 0,'7'4'244'0,"0"3"-109"0,11 7 65 16,0 8-86-16,4 0-42 16,-2 3 9-16,0-1-15 15,-5-2-14 1,-6-6-4-16,3-2-18 16,-8-6-22-16,-4-6 2 15,2-2 22-15,-2-2 25 0,2-2 0 16,3-7-12-16,2-7-38 0,2-4-7 15,2-6-30 1,2-2-53-16,5-2-77 0,4 3-76 16,3 4-145-1,40-19-506-15</inkml:trace>
  <inkml:trace contextRef="#ctx0" brushRef="#br0" timeOffset="59757.37">19585 3337 640 0,'0'1'1182'0,"0"3"-1053"0,0-1-36 15,3 2 7-15,2-3-1 16,-1 5 3-16,2-7 30 16,-1 0-9-1,-1-4-6-15,4 1-7 16,-2 0-43-16,3-4-8 0,1-4-37 15,0-1-10-15,-1-7 0 16,-7 7-12-16,-2-2-5 16,-2 6-9-16,-3 6-5 15,-3 2-11-15,-11 6 19 16,-1 11-7-16,-4 2 0 16,8 9-9-16,4-2-10 15,9 1-31-15,10-3-10 0,3-4 18 16,4-6 21-16,12-4 20 15,-3-6 10-15,1-4 9 16,3-6 1-16,-5-6-1 16,3 0-3-16,-3-8-6 15,-1-2-6-15,-6-1 7 16,-5 0 7-16,-4-4 1 16,-6 5 1-16,0 0-1 15,0 8 6-15,-3 6 15 16,3 6-19-16,0 2-1 15,3 2-1-15,5 6-23 16,1 6 23-16,7 7 1 0,3 2-1 16,0 1 0-1,3 1 0-15,-4-1 1 0,-5-2-1 16,0-2 6-16,-8-6-6 16,-5-2 10-16,-9-2-2 15,-5-4 4-15,-1 2-7 16,1-6-4-16,-1-4 12 15,6-6-13-15,5-6-8 16,6-6-35-16,7-8 10 16,2-7-6-16,9-2-8 15,7-6-7-15,4-1-22 16,5 0 28-16,-3 6 30 16,-6 4 18-16,-10 8 7 0,-7 6 37 15,-4 8 26 1,-4 4 47-16,-2 6-10 0,0 2-11 15,-2 6-69-15,2 6-27 16,2 10 30-16,0 10-7 16,9 4-13-16,-1-2-8 15,3 2-1-15,3-6 0 16,-3-4-1-16,1-3-27 16,-1-4-58-16,-9-2-130 15,-4-7-157-15,-27-10-631 16</inkml:trace>
  <inkml:trace contextRef="#ctx0" brushRef="#br0" timeOffset="59892.81">20158 3172 1592 0,'21'-12'353'0,"7"4"-161"0,28-8-32 16,8 4-71-16,4 4-60 16,-4 4-29-16,-9 4-66 15,-3 4-224-15,30 20-378 16</inkml:trace>
  <inkml:trace contextRef="#ctx0" brushRef="#br0" timeOffset="60293.74">17489 4074 1913 0,'8'0'264'15,"4"-1"-156"-15,17-4 60 0,9 1-56 16,11 2-23-16,6 0-8 16,7 1-23-16,-1-2-16 15,-5-3-42-15,-5 4-6 16,-11-4-84-16,-18 5-193 15,-37 22-325-15</inkml:trace>
  <inkml:trace contextRef="#ctx0" brushRef="#br0" timeOffset="60423.46">17553 4179 19 0,'2'0'2004'16,"6"-2"-1552"-16,13-7-352 15,22 0-22-15,22-5-15 0,26-4-43 16,11-3-20-1,177-44-469-15</inkml:trace>
  <inkml:trace contextRef="#ctx0" brushRef="#br0" timeOffset="68476.61">4191 13387 523 0,'0'0'863'16,"0"-2"-663"-16,0 2-98 15,0-2 22-15,2 2-44 16,2 0-10-16,-4 0 5 0,2 0 6 16,-2-4-36-1,2 4-3-15,-2 0 5 16,0-2-11-16,0 2-3 0,2 0-6 15,0-2 6 1,3 0 1-16,3 0-2 0,2 0-8 16,7 2 4-16,3 0-8 15,5 0 7-15,8 2-8 16,1-2 1-16,8 2-8 16,7 0-3-16,-3 0-3 15,6 0 0-15,-3 2-5 16,4-4 1-16,3 0 10 15,0 0-12-15,2-4 1 16,0 2 0-16,0 0 0 16,-3-2-1-16,5 2 1 15,-4-4 0-15,-2 2 0 16,-4-4 0-16,-4 2 6 16,-4 0-7-16,-11-2-1 15,-2 2 1-15,-5 0 1 0,-5-1 0 16,-4 0 0-16,3-1-1 15,-3 2 1-15,3-2 0 16,-3 1-1-16,-1 3 0 16,1 1 0-16,4-1 0 15,-2-3 0-15,3 3 0 16,-1 3 0 0,-2-4 0-16,-3 1-1 0,-6 4 1 15,1-1 0-15,-9 1 0 16,-2 0-15-16,-9 0-57 15,-11 1-7-15,-14 3-25 0,-13 5 16 16,-12 0-14 0,1-3 96-16,-6-2 6 0,1 0 33 15,-2 0 1-15,-1 6-11 16,-1 1-22-16,-1 0 21 16,10 0 2-16,2-1 3 15,7-2 2-15,9-4 2 16,12 0-7-16,11 2-1 15,10-4-22-15,6-2 0 16,6 0-1-16,-1 0-5 16,5 0-10-16,11 2 15 15,8 0 9-15,17 0 3 16,21 0 3-16,12 2-7 0,13-2 2 16,6 2-4-1,3 2-5-15,5-2 0 0,0-2 0 16,1 2 0-1,1 2 0-15,-3 0 5 0,1 0-6 16,-9-4 0 0,-10-4 0-16,-8 0 0 0,-9 0 1 15,-5 0 0-15,-8-4-1 16,-12 6 1-16,-6-2-1 16,-14 0 0-16,-13 2 2 15,-5 0-2-15,-4 0 12 16,-2 0 6-16,0 0 15 15,2 0-3-15,-2 2-9 16,-1-2-9-16,1 0-12 0,-4 0-10 16,-7 0 10-1,-3 0-25-15,-13 2-25 0,-7 4 5 16,-7-2 24-16,1 2 8 16,-2 0 11-16,-1 4 2 15,1-2-2-15,1 0 2 16,10 0-1-16,13-4 1 15,9 0-7-15,11-4-16 16,11 0-49-16,9-2 47 16,16 0 19-16,15-2 5 15,7-4 0-15,4 6-83 16,-2 0-106-16,69-4-172 16</inkml:trace>
  <inkml:trace contextRef="#ctx0" brushRef="#br0" timeOffset="69646.56">12325 13467 1830 0,'0'0'375'15,"0"0"-151"-15,4-4-53 0,9 0-104 16,7 0-49-16,7-2-16 15,7 4 4-15,1 0-6 16,7 0 1-16,3 0-1 16,4 0-8-16,4 2-1 15,10 0 7 1,1 0 1-16,9 2 0 0,1-2-8 16,-11 0 3-16,-15 2-2 15,-13-2-1-15,-18 2-13 16,-15-2-49-16,-19 2-4 15,-10 2 42-15,-23 0-4 16,-8-2 7-16,-13-2 30 16,-4-6 12-16,-3 2 21 15,4 2 10-15,16 0 28 16,25 0-1-16,15 2-29 0,16 0-41 16,15 4 1-16,11 0 0 15,24 2 13-15,20 0-2 16,15-4-12-16,9 0-1 15,-1 0-11-15,-3-2 11 16,-5 0 0-16,-7-2 0 16,-13 2 1-16,-15 0-1 15,-21 0 0-15,-11 0 1 16,-14 0 0-16,-9 0-6 16,-11 0 6-16,-4 0 1 0,-16 2-1 15,-11 0-11 1,-9 4-155-16,-107 2-741 0</inkml:trace>
  <inkml:trace contextRef="#ctx0" brushRef="#br0" timeOffset="76540.3">11313 15669 2226 0,'0'-4'457'0,"0"4"-310"16,0 0-63-16,0 4-26 16,2-4-43-16,-2 0-15 15,0 0 0-15,4 0-6 16,5 0 6-16,14 0 3 16,6-4 4-16,13 2 8 15,1 0-15-15,3 0 1 16,5-2 0-16,-4-6 0 0,2 2-1 15,-3-2-6 1,-3 2-25-16,-7 4-8 0,-7 0-9 16,-14 0-26-1,-8 8-80-15,-16 0-37 0,-18 8 61 16,-13 2-5-16,-14 6 51 16,-8 0 48-16,-5-2 36 15,11-8 10-15,2 0 70 16,8-8 26-16,17 0-23 15,10-2 2-15,12 4 10 16,8-4-53-16,9 0-21 16,10 0-3-16,9 4-6 15,16-4-3-15,8 0-2 16,-2 0 0-16,1 0-6 16,-8-4 3-16,-6 4-3 15,-9-4-2-15,-11 4-4 16,-10 0-11-16,-5 0-29 0,-12 8-24 15,-9-2 46-15,-10 10 22 16,-15 6 1-16,-4-4-17 16,5-4 17-16,4-6 0 15,17-4 14-15,9-2 19 16,9-2 0-16,6 0-33 16,7 0-5-16,6 0 4 15,9-2 1-15,6-2-13 16,7-4-85-16,-3 2-203 15,23-20-937-15</inkml:trace>
  <inkml:trace contextRef="#ctx0" brushRef="#br0" timeOffset="78019.08">6665 16972 1757 0,'-2'-4'285'0,"2"4"-66"15,0 0-71-15,2 0-61 16,0 0-36 0,0 0-19-16,-2-4-8 0,3 4-5 15,1 0-1-15,10 0 9 16,5-6 47-16,12 2 8 15,9-4 14-15,5-2-31 16,9-8-23-16,1 0-12 16,8 0-15-16,0-2-14 15,-1 2-1-15,-9 4 0 16,-10 4-16-16,-16 6-29 16,-17 4-68-16,-10 6-86 0,-17 14 76 15,-15 12 12-15,-14 8-50 16,-14-4-17-16,-1-4 106 15,1-10 72-15,6-10 119 16,6-2 18-16,1-2-49 16,5-4 7-16,6-2 13 15,12 2 6-15,10-4-21 16,11 0-3-16,6 0-50 16,1 0-37-1,10-4 6-15,3 2-9 0,14-6 12 16,12-2-6-16,6-2 0 15,2-6-4-15,3 0 5 0,-7 4-7 16,-7 6 0 0,-11-2-1-16,-14 10-14 15,-8 0-21-15,-7 0 0 0,-7 2-6 16,-1 6-12 0,-11 6 33-16,-10 4-90 0,-6 8-86 15,-3 4-125 1,-38 29-270-16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1:46.049"/>
    </inkml:context>
    <inkml:brush xml:id="br0">
      <inkml:brushProperty name="width" value="0.05292" units="cm"/>
      <inkml:brushProperty name="height" value="0.05292" units="cm"/>
      <inkml:brushProperty name="color" value="#FF0000"/>
    </inkml:brush>
  </inkml:definitions>
  <inkml:trace contextRef="#ctx0" brushRef="#br0">8033 3601 1200 0,'-2'-2'138'15,"-3"0"-55"-15,1-2 11 16,0 2 5-16,-2 0-27 16,2 0 0-16,2 2 23 15,-2-2-8-15,-1 0-32 16,3 0 2-16,2 2-1 15,0 0-16-15,0 0-11 0,2 0-13 16,-2 0 7-16,7 2 14 16,9 0-4-16,15-2 12 15,17 0 11-15,19-6-20 16,14-6-6 0,4 0-9-16,2-2-12 0,4 4 3 15,-5-6-9-15,1 4 3 16,-6-2-6-16,-8 4 1 15,-6 0 0-15,-14 6-1 16,-10 0 0-16,-11 4 2 16,-15 0-1-16,-3 0-1 15,-12 0 0-15,-2 0 0 16,-2 0-2-16,-8 2-43 16,-5 0-24-16,-18 6-18 15,-19 6-34-15,-19 8-23 0,-12 2 21 16,-8 0 3-16,2 0 81 15,4-4 39-15,10-6 0 16,12-2 18-16,16-4 7 16,14-4 5-16,17 0 33 15,14-2-16-15,17-2-22 16,17 0 5-16,21-2 18 16,23-4 11-16,15 0-14 15,6 0-6-15,1 0-2 16,-7 0-13-16,-14 2 2 15,-3 2-1-15,-9 2-2 0,-9 2-10 16,-10-2-2 0,-10 2-1-16,-12 0-1 0,-13-2-8 15,-9 0 11-15,-2 0 11 16,-4-2 22-16,2 2-18 16,-5 0-9-16,-3 2-18 15,-9 6-10-15,-8 4-119 16,-91 62-231-16</inkml:trace>
  <inkml:trace contextRef="#ctx0" brushRef="#br0" timeOffset="3019.08">5328 5695 1575 0,'0'-2'222'0,"2"2"-129"15,3-8-44-15,-1 4-17 16,5-2-2-16,0-1 45 16,0-2-14-16,2 4-8 0,0 0 2 15,-1 1-11-15,2-2-16 16,5 2-4-16,-2 1 17 16,7-1-8-1,0-1 3-15,7-1-3 0,4-1-9 16,4 1-2-16,2 1-7 15,13-3 8 1,-1 1-13-16,4 4 4 0,6 0-7 16,-1 2-6-16,2 1-1 15,5-3 8-15,2 2-7 16,-2-4 0-16,4 1 0 16,-6-1 0-16,-5-2-1 15,-6 3 1-15,-10-3 0 16,-9 4 0-16,-12 1-1 15,-13 2 0-15,-4 0 0 16,-6 0 0-16,-3 0-6 0,-8 0-10 16,-12 5 16-16,-14-2 0 15,-15 5-22-15,-7-4 7 16,-6 0 2-16,4-2 7 16,2-4 5-16,6 1 1 15,-1-6 0-15,0 5-1 16,1-4 1-16,4 4 0 15,2 2 0-15,9 2 8 16,7 2-7-16,11 0-1 16,6 0-1-16,10-1-17 15,4-2 10-15,4 3 8 16,15 5 0-16,5-4 15 0,25 1-14 16,9-4 5-16,17 0-6 15,10 1 1-15,6-2 6 16,5 6-6-16,5 0 0 15,1 4 0-15,-2 0 0 16,3-3 8-16,-7 1-9 16,-2-4 0-16,-8-1 1 15,-6-1 0-15,-4-1 0 16,-6-1-1-16,-10 3 2 16,-7 0-2-16,-4 1 0 15,0-1 6-15,-7-2-6 16,-8 1-7-16,-5 1 6 15,-5 3 1-15,-5-3 0 16,0-1 1-16,-6 1-1 16,1 3 0-16,-3-1-5 15,3-2 5-15,1-2 1 16,7 0 0-16,7 2 5 0,9-2-5 16,11 0-1-16,9 0 1 15,9 2-1-15,8-2 1 16,6 2 1-16,1 0-2 15,1-2 2-15,-3 2-1 16,-5-2 1-16,0 0-1 16,-2-2 1-16,-2-2-1 15,-2 0 0-15,0 2 0 16,-4 0 0-16,-5 0-1 16,-2 0 0-16,2 0 1 0,-5 2 0 15,-1 0 0 1,2-2-1-16,-7 4 0 0,0-2 0 15,-4-2 0-15,-5 2 0 16,-1-4 0-16,-1 2 7 16,1 0-5-16,-4-2-1 15,-8-2 0-15,2 2 8 16,2 2 0-16,0 0 6 16,-2 0-4-16,-2 2-11 15,-7 2 1-15,-2-4-1 16,-5 2 2-16,5-2 4 15,4 0 9-15,0 0-6 16,3-2 12-16,2-2-6 16,-2 2 9-16,-5 0-8 15,-1 0-4-15,-4 2-3 0,-3-2-8 16,-5 2 0-16,-3 0 9 16,-2 0-10-16,0 0 1 15,-2 0 6-15,2 0-6 16,-2 0 4-16,0 0 15 15,-2 0-1-15,2-2 8 16,-2 2 9-16,-6-4-10 16,-12-2-22-16,-11-4-4 15,-21-1-1-15,-17 2-5 16,-20 0 5-16,-81-5 0 0,-43 3-4 16,-35-10-9-1,70 6-4-15,-1 3 8 0,4 5 4 16,3-3 0-1,8 6 5-15,3 7 0 0,18-3-1 16,12 1-22-16,75-1-7 16,8 0-19-16,9 0 31 15,-45 0-1-15,19-4 11 16,9 0 8-16,7 1 0 16,10-4 1-16,4 1 1 15,4 2 0-15,3 3 0 16,3-3 0-16,-1 1-1 15,3 2-10-15,-2-4 9 16,2 3-11-16,-4-2-3 16,-2 1 3-16,0-2 11 0,-3-1-13 15,-3 0 13-15,-4 5-5 16,-3-2 6-16,-7 6-1 16,-4 4-9-16,-15-1 9 15,-2 2 1-15,-6 3-1 16,-4-7 0-16,-3-3 1 15,5-2 0-15,5-2 2 16,8-3-1-16,5 4 0 16,9 4 0-16,-1 3-1 15,6 3 0-15,-3-3 0 16,-2 5 0-16,6-2 5 16,3 1-4-16,6-5-1 15,10 2 1-15,1-5 0 16,11-1 1-16,5 0 10 15,5 0-12-15,2 0 0 0,2-1 2 16,0 1 13-16,-4 0-2 16,4 1-2-16,0-1-1 15,-3 0 1-15,3 0 0 16,0 0-10-16,0 0-1 16,0 0 1-16,-3 0 13 15,1 0-8-15,0-1 0 16,-2 1 0-16,2 0 1 15,-1 0 8-15,1-3-4 16,-2 3-10-16,2 0 11 16,2 0-1-16,-2 0-10 15,-1 0 10-15,1 0-11 16,-1 0 1-16,-5 0 1 0,3 0-1 16,1 0 5-1,2 3-6-15,0-3 0 16,-1 0 0-16,3 0 0 0,0 0 1 15,0 0 5-15,3 0-5 16,-3 0 0-16,0-3 5 16,2 3 2-16,-2 0-7 15,0 0 0-15,0 0 1 16,0 3-1-16,-2-6 0 16,2 3-1-16,0 0-9 15,0 0-12-15,4 8-91 16,-4 9-62-16,-2 1-313 15,-17 30-726-15</inkml:trace>
  <inkml:trace contextRef="#ctx0" brushRef="#br0" timeOffset="6493.73">4854 4319 1829 0,'-3'-2'541'0,"3"0"-459"16,0 0-41-16,0-6 61 15,3 0-5-15,-1-2-40 16,0-6 27-16,-2-2-3 15,0 0-18-15,0 0-4 16,0-4-11-16,-2-2-6 16,-3-10-8-16,-1-4-11 15,-8-13-9-15,-3-11-14 16,-8-8-8-16,-4-6-8 16,-6-7-28-16,1 6-26 15,3 2-61-15,0 7-106 0,2 12-93 16,-25-43-25-16</inkml:trace>
  <inkml:trace contextRef="#ctx0" brushRef="#br0" timeOffset="7281.7">4648 3025 1654 0,'0'0'539'0,"0"0"-463"16,-2 3-56-16,-2 3-4 15,-7 8 8-15,-3 6-10 16,-8 10 16-16,-4 4-14 16,1 4 7-16,-2 0-10 15,0 4-5-15,0 2 13 16,1-4-16-16,6-7-4 16,2-5 7-16,5-10-8 15,3-8 0-15,8-4 0 16,2-6 7-16,2 0 5 0,4-4 3 15,-2-4-9-15,4-6-6 16,5-7 0-16,3-9-1 16,3 1 1-16,-2 0 0 15,-1 1 0-15,-1 4 0 16,-6 2 1-16,-2 0 1 16,-2 6 7-16,-3 4 1 15,0 6 17-15,0 4-3 16,0 4-24-16,9 6-13 15,3 2 12-15,6 8 1 16,4 8 9-16,5 4-8 0,-2 5-1 16,2-7 0-1,0-6 0-15,-2-3 1 0,-5-10-1 16,-7-4 0-16,-1-2 1 16,-3-6-1-16,-2 0 9 15,-4-4-7-15,6-5 5 16,-7 5 5-16,-2-4-6 15,-2 0 0-15,-2 4 9 16,-2 1 0-16,-4 1-15 16,-2 2 0-16,-12 1-10 15,-5 8 9-15,-16 7 0 16,-5 5 1-16,-12 0 7 16,2 1-7-16,-3 2 1 15,5-3 2-15,3 0-3 16,6-4-7-16,7 0-40 0,8-2-70 15,9 0-175-15,-2 8-190 16</inkml:trace>
  <inkml:trace contextRef="#ctx0" brushRef="#br0" timeOffset="8198.74">3595 2097 1424 0,'0'-2'517'0,"-3"2"-420"16,3-4-23 0,0 4 46-16,3 4-71 0,1 0-29 15,0 8 4 1,4 12 70-16,2 12-25 0,3 9-30 16,1 3-15-16,-1 0-18 15,-3-6 1-15,-2-4-7 16,1-8 0-16,-7-6 7 15,-2-8-6-15,0-8 0 16,0-6 5-16,0 2 11 16,0-8 2-16,-2-4 13 15,0-10-19-15,-5-8-13 16,3-16 8-16,0-6-8 0,1-4 1 16,3-6-1-16,5-3-1 15,6 3 0-15,4 6-9 16,1 8 10-16,4 10 0 15,-5 12-6-15,-4 12 6 16,1 8-16-16,-1 12-17 16,1 12 21-16,7 12 12 15,-1 8 0-15,-3 2 10 16,1 0-10-16,-7-6 0 16,-3-14 8-16,-2-10-7 15,-3-6 0-15,-1-5 12 16,0-3 11-16,0 0-1 0,0-11 11 15,0-4-2-15,0-12-23 16,5-10 1-16,2-8-10 16,3-3-1-16,4-2-17 15,8 0-7-15,0 4 7 16,3 10 18-16,-8 9-1 16,2 13 0-16,-3 10-7 15,1 13-8-15,6 10 14 16,3 14-7-16,-4 10 2 15,3 6 7-15,-5 1 1 16,-3-4-1-16,-3 0-10 16,-3-3-20-16,-5-6-87 15,0 2-218-15,7 13-283 16</inkml:trace>
  <inkml:trace contextRef="#ctx0" brushRef="#br0" timeOffset="9301.81">4455 1931 1689 0,'-13'1'321'0,"3"4"-212"16,-9 7-17-16,-10 10-22 15,2 10-2-15,2 4-1 16,5 2-41-16,11-2 4 15,11-4 0-15,7-6-15 0,7-6-3 16,1-8-12-16,4-3 10 16,-3-9-2-16,7-5 4 15,-2-7-2-15,2-6-10 16,-2-4 0-16,-6 0 0 16,-3-4 6-16,-6 4-5 15,-3-2 4-15,-1 8-4 16,-4 6 8-16,0 4-9 15,0 6-9-15,0 2-20 16,-4 6-2-16,1 8 30 16,3 6 0-16,0 0 0 0,7-2-7 15,3-6-2-15,0-3-8 16,-1-6 12-16,1-5-10 16,-4-1 16-16,-2-8 20 15,1-3-8-15,-1-6 24 16,0-4 1-1,2 0-2-15,-2-2-13 0,5 2-2 16,2 4-11-16,-2 2-9 16,-5 4 0-16,3 8-9 15,-1 4-11-15,6 4 19 16,1 8-18-16,0 6 18 16,3 0-6-16,-3 2 7 15,-3-2 0-15,-2-2 9 0,1-8-9 16,-6-2 0-1,-2-4 7-15,-1-2 8 0,3 0 4 16,-1-6 19 0,5-6-7-16,1-8-30 0,6-4 9 15,6-2-10-15,-2 2-7 16,4 6 7 0,-8 4-8-16,-4 8 1 0,4 4-8 15,-5 4-2-15,4 4 16 16,7 6 0-16,3-4-5 15,-1-2 6-15,2 2-1 16,-1-8 1-16,-5-2 1 16,1-8 7-16,-1-2 2 15,0-6-4-15,-4-4 6 16,-4 0-11-16,-3-2-1 0,-4 2 9 16,-3 1-3-16,0 7-5 15,-3 2-1-15,0 8-9 16,3 2-4-16,0 2-17 15,3 5-23-15,4 0 10 16,0 9 23-16,4 3 7 16,3-5-14-16,5 2 16 15,1-4-4-15,7-5-1 16,-2 4 9-16,4-1 7 16,2 4 0-16,-2 2-7 15,-5 12 7-15,1 10 9 16,-7 12 4-16,-7 10-7 15,-1 12 13-15,-4 1-19 16,-6-7-1-16,-2-14 1 16,-4-12-1-16,-7-18 1 0,-5-4 23 15,-9-8 35-15,-1-4-10 16,-1-12-9-16,0-6 2 16,11-12-17-16,9-10-3 15,11-6-21-15,9-5-5 16,10 2-1-16,10 2-2 15,6 4-23-15,1 4-70 16,-1 7-91-16,-16 12-307 16,-25-2-964-16</inkml:trace>
  <inkml:trace contextRef="#ctx0" brushRef="#br0" timeOffset="9604.79">3900 2685 1582 0,'4'-4'642'0,"7"0"-526"0,16-6-68 15,18-6 58-15,15-3 2 16,15 0-9-16,10-3-21 16,5 0-33-16,1 1-28 0,-4 1-17 15,-3 2-25-15,-10 4-181 16,-14 4-331-16,11-4-795 16</inkml:trace>
  <inkml:trace contextRef="#ctx0" brushRef="#br0" timeOffset="9743.6">4314 2661 1659 0,'16'-4'649'0,"1"0"-574"16,26-8-55-16,13 3-8 0,11 1-12 15,131-25-126 1</inkml:trace>
  <inkml:trace contextRef="#ctx0" brushRef="#br0" timeOffset="16418.82">15454 6601 1361 0,'-2'-2'571'0,"2"2"-469"16,0-2-57-16,0 2 37 15,2 2 4-15,-2-2-37 16,0 0-4-16,0-2 83 15,3 2-68 1,-3 0-6-16,0 0 1 0,2 0-2 16,4 0-14-16,8-4-14 15,7 4 2-15,3 0-6 16,9-2-6-16,5 2-3 16,9-2-3-16,8 0-1 15,8 2-7-15,1 0 5 16,4 2-5-16,1 0 1 15,-7 0 4-15,-2 2-6 16,-3-2 1-16,-5 2 0 16,-10-2 1-16,-8 0-2 15,-14 0 0-15,-6-2 0 16,-8 0-1-16,-6 0 0 16,0 0-5-16,0 2 4 0,-2-2 1 15,0 0 0-15,0 0-5 16,-1 0-3-16,3 0-5 15,-7 0-13-15,1 0-37 16,-12 2 35-16,-13 2-40 16,-10 2-19-16,-5 0 7 15,-3-2 28-15,0-2 23 16,2 2 18-16,3-2 0 16,3-2 12-16,3 0 0 15,9 0 0-15,14 0 8 16,6 0-7-16,9 0 4 15,14 4 1-15,6-2-6 16,9-2 9-16,17 4-3 0,6 0 0 16,3 2-1-16,-2 2-4 15,-5-2-1 1,-4-2 0-16,-9 1 0 0,-8-4 6 16,-4 1-5-16,-12 2-1 15,-7-4-1-15,-4 2-5 16,-2-2 5-16,0-2-15 15,-7-2-31-15,-7 4-104 16,-14 0-194-16,-86-8-1138 16</inkml:trace>
  <inkml:trace contextRef="#ctx0" brushRef="#br0" timeOffset="20203.95">13439 7842 1622 0,'0'0'251'0,"0"0"-166"0,0 0-37 16,0 0 12-16,0 0-33 15,0 0-3 1,2 0 6-16,-2 0 14 0,2 0 2 15,-2 0-10-15,2 0 6 16,-2 0-15-16,6 0 6 16,11 0-3-16,5 3 17 15,20-2-13-15,16 2-14 16,7-2-8-16,14 1-12 16,10 0 1-16,3-2 5 15,1 0 3-15,1 0-9 0,-5-2 0 16,-6 2 0-16,-6 0 1 15,-7 0-1-15,-3 6 0 16,-9-1 6 0,-7-1-6-16,-13-3 0 0,-16-1 0 15,-10 2 0-15,-10-2 2 16,-2-2 4-16,-2 2-6 16,-1 0 0-16,-1 0-39 15,-14 0-23-15,-9 0-35 16,-17 2-52-16,-16 0-4 15,-10 0 9-15,-10 1-42 16,-5-3 41-16,-2 0 77 0,0 0 5 16,0 0 63-1,3 0 35-15,8-3 73 0,9 3-15 16,13-2 30-16,12 0-21 16,13 2-27-16,14-2-29 15,4 2-5-15,8 0-25 16,1 0-2-16,2 0-1 15,5 0 11-15,-1 2-12 16,5-2-10-16,13 4 10 16,15-1 34-16,19 5 1 15,14-1-32-15,10-3-14 16,5 3 8-16,-2-3 2 16,-4-4-10-16,-7 1 8 0,-5-2 0 15,-3 1 8-15,-8 0 4 16,-1 1-11-16,-5 1 1 15,-5 1-10-15,-5 2 35 16,-9-2-2-16,-6-3-22 16,-10 0-12-16,-5-3 6 15,-6 3 8-15,-2 0 14 16,-2 0 8-16,0 0-3 16,0 3-3-16,-2-3 8 15,2-3-11-15,-4 3 10 16,4 0-2-16,0 0-1 15,0 0-8-15,0-1 7 16,-3 1-18-16,3 0 9 16,0 0-2-16,0 0-8 15,0 0 4-15,0 0-3 0,0 0 1 16,0-3-1-16,0 3 3 16,0 3 6-16,0-3-12 15,0 0-12-15,0 0 1 16,0 0 1-16,0 0 5 15,0 0 1-15,0 0-7 16,0 0-1-16,0 0 0 16,0 0 6-16,0 0-6 15,0 0 0-15,0 0 9 16,0 0-9-16,0 0 0 16,0 0 7-16,0 0-7 15,0 0 0-15,0 0 5 16,0 0-5-16,0 0 0 0,0 0 0 15,0 0-1-15,0 0 1 16,0 0 0-16,0 0-1 16,0 0 1-16,0 0-2 15,0 0-25-15,-10 1-121 16,2 3-440-16,-48-4-567 16</inkml:trace>
  <inkml:trace contextRef="#ctx0" brushRef="#br0" timeOffset="24717.57">14891 10150 1598 0,'0'-1'262'0,"0"1"-178"16,0 0-67-16,2-3 1 15,0 3 6-15,-2 0 15 16,3 0 45-16,-3-2 45 15,0 2-41-15,0 0-25 16,4 0-22-16,4 0-8 16,9-4-15-16,16 0 21 15,16 0-2-15,18 0-7 16,16-2-4-16,5 1-19 16,6-2-5-16,-1 1-1 15,-6 2 8-15,-8 2-8 0,-8 0 1 16,-13-2-2-16,-7 8 1 15,-9-4-1-15,-11 0-1 16,-15 2-8-16,-7-2-24 16,-9 2-16-16,-9-2-14 15,-7 4 6-15,-15 0 22 16,-13 5-50-16,-16-2-28 16,-14 0 44-16,-4-2 39 15,-7-1 20-15,-4 0 10 16,0-2 0-16,4-2 35 15,8 0 22-15,14 0 4 16,15 0-14-16,23 3 2 16,15-3-1-16,13 0-9 15,8 0-27-15,18 0 17 0,18 0 20 16,24 0 17-16,20 0-9 16,12 0-24-1,6 0-22-15,-2 1-6 0,-5-1-4 16,-6 0 4-16,-9-1-4 15,-8 1 1-15,-13 0-1 16,-3 0 4-16,-15 1-5 16,-7-1-6-16,-6 3-15 15,-1 0-44-15,1 1-40 16,12 4-184-16,18 0-94 16,182-3-543-16</inkml:trace>
  <inkml:trace contextRef="#ctx0" brushRef="#br0" timeOffset="25798.5">19410 10110 1725 0,'0'0'306'0,"0"-2"-166"16,-3 2-49-16,6 0-46 15,-3 0-24-15,4 2-21 16,3-2 1-16,8 0 14 16,7 2 14-16,14-2-8 15,7 2-3-15,5 4 6 0,6-4-12 16,4 0-6-16,-2 0 0 16,6-2 6-16,-2 0-6 15,1 0 3 1,-1 0-3-16,-7 0-5 0,-6 0 10 15,-10 0-5-15,-10 0 1 16,-14 0-7-16,-7 0 6 16,-6-2 16-16,-6 2 7 15,2-2-29-15,-7-6 0 16,-9 2-7-16,-9 0 7 16,-13-4-12-16,-12 4 2 15,-10 0 8-15,-10 0-22 0,-6-2-6 16,-7 4 9-1,-1 0 14-15,-6 0-4 0,11 0 11 16,5 0 0-16,18 4 6 16,22-2-5-16,15 2 5 15,17 0 2-15,6 2-2 16,2-2 6-16,2 0-12 16,8 4-10-16,12 0 10 15,17 0 15-15,12 2-8 16,12-2 4-16,2 4-11 15,1-4-1-15,-3-2-5 16,-3 2 6-16,-6-2 0 16,-10 0 2-16,-5 0 4 15,-12-2-6-15,-14-2 1 16,-7 2 8-16,-8 0 12 16,-3 0 28-16,1 0 5 0,-1-2-4 15,1 2-22-15,0 0-10 16,-2 0-16-16,-1-2 13 15,-5 2-15-15,-4 0-25 16,-7 0-136-16,-8 4-121 16,-58 4-334-16</inkml:trace>
  <inkml:trace contextRef="#ctx0" brushRef="#br0" timeOffset="27704.46">5709 11319 1573 0,'0'-1'326'0,"0"1"-215"16,2-3-54-16,-2 3-2 15,7-1-41-15,-1 1-13 16,6-3 7-16,-1-1 2 15,2 0 8-15,-3 2 17 16,2 1 5-16,7-2 22 16,8-1-23-16,15 0-9 0,16-4 0 15,10 0-8-15,11 0-7 16,8-4-14-16,-1 2-1 16,1-2 1-16,-4 0-1 15,-6-2 1-15,-3 4-1 16,-7-4-2-16,-5 4 2 15,-6-2-1 1,-12 6 0-16,-8 0 1 0,-16 4 1 16,-4-2-1-16,-11 4 0 15,-5 0 9-15,-3 0-2 16,1 0 5-16,-1 0 5 16,-3 0-16-16,-11 4-2 15,-18-2-5-15,-11 2-20 16,-14 4 13-16,-19 2-13 15,-5-2 16-15,-5 2 5 16,-7 0 5-16,1-2 1 0,6-2 5 16,2 2-5-16,6-4 10 15,10 2 5-15,4 4-4 16,9-4 5-16,4 0-1 16,19-2 1-1,8 1-10-15,14-5-6 0,9 3 10 16,4-6-11-16,2 3 1 15,0 0-1-15,0 3 2 16,-2-6-2-16,2 3-2 16,1 0 2-16,1-3 0 15,5 1 2-15,4 0 10 0,12-4 4 16,9 0-15 0,10-4 7-16,16 2 2 0,16-4-10 15,11 2-1-15,18 4 0 16,1-2 1-16,1 2-2 15,-6 2-14-15,-6 0-2 16,-10 2 3-16,-10 0 1 16,-10 2 8-16,-16 0 5 15,-11 0-4-15,-15 0 5 16,-15 0 0-16,-1 0 0 16,-12 0 17-16,3 0 7 0,-2 0-3 15,2 0 18 1,0 0-9-16,-3 0-1 0,-1 0-28 15,1-4 5-15,0 4-4 16,1-2 5-16,4 2-7 16,0 0 0-16,0 0-13 15,0 2-43-15,-7 4-76 16,1 2-106-16,-37 30-315 16</inkml:trace>
  <inkml:trace contextRef="#ctx0" brushRef="#br0" timeOffset="30463.86">11816 11207 1629 0,'-2'-2'308'0,"2"2"-128"0,0 0-75 16,0-2-35-1,2 2-26-15,0 0-25 0,0 0-7 16,-2 2 5-16,3-2-10 15,1-2 4-15,8 0-2 16,9 0 15-16,9-2 7 16,10-2-17-16,18 0-5 15,7 2-8-15,14 2 0 16,11 0 0-16,3 0 0 16,7 2 1-16,-1 0-1 15,5 0 0-15,1 2 0 16,2 0-1-16,-3 0 1 15,-3 0 2-15,-7 0-2 16,-19 0-1-16,-10 0 0 16,-12 0 1-16,-6 2 0 15,-2-2 5-15,-8-2-3 0,-5 2-3 16,-10-2 0-16,-11 2 7 16,-9-2-6-16,0 0 0 15,-1 0 12-15,6 0-2 16,1-2 14-16,7 2-8 15,4 0-17-15,3 0 0 16,5 0 9-16,6 2-7 16,5-2-1-16,6 0 0 15,8 2 1-15,8-2 4 16,0 2 0-16,-2 0-6 16,-5 2 0-16,-8-2-1 15,-1 0 2-15,1 2-1 16,-1-4 1-16,4 0 0 0,-2 0-1 15,1 0 2-15,-7-4-1 16,-7 2 0-16,-10 0 0 16,-3-2 8-16,-5 0-8 15,8 2 0-15,4-2 0 16,8 2 6-16,5-2 16 16,3 4 8-16,-3 0-22 15,-5 0-7-15,-1 0 1 16,1 0-3-16,3 0 0 15,-2-2 0-15,9 0 0 16,2 0 1-16,-5 2 8 16,-7-2-9-16,-1 0 0 15,-5 2 2-15,0-2-1 0,-2-2 0 16,2 2-1-16,0-4 7 16,0 4-7-16,4 0-1 15,0-2 1-15,-6 2 1 16,-4 2 0-16,-10-2 5 15,-3 2-6-15,0 0 0 16,1 0 5-16,4-2-5 16,7 2 0-16,5-2 0 15,2 0 0-15,7 2 0 16,-1-2-5-16,4 2 4 16,3 0 2-16,3 2 4 0,3 0-4 15,8-2 0 1,2 0-1-16,0 0 0 15,-5 0 1-15,-6-2-1 0,-7 0 1 16,-6 2-1-16,-8 0 0 16,-5-4 1-16,0 4-1 15,-2 4-6-15,1-4 6 16,-5 0-1-16,6 2 1 16,-6-2 0-16,1 0 0 15,0 0 0-15,-1 0 0 16,-2 0 1-16,-1 0-1 15,-4 0 0-15,1 0 6 16,1-2-6-16,2 2 0 16,-1 0 1-16,-3 0-1 15,0-4-1-15,-3 4 1 0,-3 0 0 16,0 0-6 0,-2 4 6-16,0-4 5 0,2 0-4 15,-2 0-1-15,0 0 15 16,0 0-4-16,0 0 7 15,0 0 0 1,0 0 7-16,0-4-16 0,0 4 11 16,0 0-19-16,0 0 5 15,0 0-6-15,0 0-18 16,-15 0-85-16,-14 4-158 16,-141-2-469-16</inkml:trace>
  <inkml:trace contextRef="#ctx0" brushRef="#br0" timeOffset="32103.21">5824 12182 1524 0,'-1'0'293'0,"1"0"-146"0,0 0-15 16,0 0-30-1,1-2-12-15,-1 2-33 16,4 0-3-16,-4 0 3 0,2 0-6 16,-2-2-11-16,2 2-7 15,2-2-7-15,11 2-5 16,12-4 19-16,11-2-11 15,11 0-4-15,11 0-17 16,5 2 2-16,11-5-9 16,2 1 0-16,4 3-1 15,0 0 2-15,3 0-2 16,2 5 6-16,-2 0-5 16,-1 0-1-16,-8-3 1 0,-11 3 0 15,-16-1 0 1,-13-2 0-16,-19 3-1 0,-9 0 1 15,-6 0 9 1,-4 0 11-16,-1 0-7 0,0 0-2 16,-1 0-12-16,-7 0 1 15,-3-1 13-15,-7-4-14 16,-15 4-37-16,-9-2-35 16,-9 3-2-16,-1-1 22 15,-1 1 23-15,5-3 17 16,-3 3 11-16,6 3 0 15,0-2-4-15,7 3 5 16,5 2 0-16,13-3 0 0,8 1 0 16,9-4 0-1,6 4-2-15,11-4-41 16,6 1 35-16,14 4 8 0,14-1 8 16,11-3 2-16,9 2-10 15,1-3-2-15,1 0 2 16,-5-4 0-16,3-5 0 15,-5-3 0-15,-2 5 2 16,2-6-1-16,1 5 5 16,-3 3 15-16,-10-5-2 15,-9 6-13-15,-18 0-5 16,-11 4 0-16,-8 0 9 16,-2 1 34-16,-2-1 22 0,-1 0-21 15,3-1-9-15,-2 2-6 16,-1-1-9-1,3 0-11-15,0 0-4 0,0 0-6 16,0-1 6-16,0 1 3 16,3 0-9-16,-3 0 1 15,0 0 0-15,0 1 5 16,0-1-5-16,0 0 0 16,-3-1-1-16,3 1 2 15,0 0-2-15,0 0 1 16,0 0 0-16,0 0 0 15,0 0 0-15,0 0 1 16,0 0-2-16,0 0 11 16,0 0-11-16,0 0 1 0,0 0-1 15,0 0 0-15,0 0-5 16,0 0-39-16,0 0-140 16,0 0-109-1,-21 8-269-15</inkml:trace>
  <inkml:trace contextRef="#ctx0" brushRef="#br0" timeOffset="33305.61">13434 12228 1792 0,'2'-2'379'15,"-2"2"-157"-15,0 0-54 16,3 0-39-16,-1 0-55 16,0 0-40-16,-2-2-32 15,4 2-1-15,3-4 0 16,7 2 8-16,3 2-8 16,10-2 11-16,8 2-5 15,15 2 1-15,12 0-7 16,21 2 8-16,12-2-3 15,16 4-6-15,63 6 0 16,-113-6 20-16,55 2-19 0,-10 2 0 16,-12-6 7-1,-14 0-7-15,-17 0 9 0,-14-4-8 16,-21 0 4-16,-10 0 9 16,-11-2 12-16,-7 2 12 15,2-2 7-15,-2 2-11 16,2 0-11-16,-2 0-14 15,0 0-2-15,0 0-7 16,0 0 0-16,0 0 0 16,0 0 7-16,0 0-7 15,0 2 0-15,0-4 0 16,0 2-1-16,0-2 8 16,0 2-8-16,0 2 1 0,0-2 5 15,0 0 0-15,0 0-6 16,0 0 0-16,0 0-1 15,0 0-11-15,0 0-31 16,0 0-80-16,0 0-161 16,16-6-251-16,42-18-493 15</inkml:trace>
  <inkml:trace contextRef="#ctx0" brushRef="#br0" timeOffset="35901.85">9305 13309 710 0,'0'0'860'0,"-2"-2"-665"15,2 2-65-15,0 0-74 16,0-2-23-16,2 2 10 0,-2 0-2 16,0 0 8-16,3 0 25 15,-1-2 16-15,4 2-24 16,-1-2-6-16,1-1 3 15,3-1-8-15,3 3-1 16,10-3-15-16,6-2-7 16,9 2-13-16,11 0-5 15,8 0-13-15,11 2 0 16,15 4 0-16,21-1 33 16,69 3 2-16,19-5-34 0,-131 1-1 15,-4-3 0 1,57 2 1-16,-12-1-1 0,-5-1 0 15,-5-2 0-15,-6 1 0 16,-3 0 0-16,-6 2 0 16,-7-1 0-16,-11 2 0 15,-6-2-1-15,-17 2 0 16,-8-2 0-16,-14 3 1 16,-2-4-1-16,-7 4 6 15,-1 0-5-15,-3 0 7 16,0 0 5-16,0 0 10 15,-3 0 4-15,0 0-2 16,3 0-7-16,0 0 0 16,0 0-10-16,0 0-7 15,-1 0 4-15,1 0-5 0,-3 0-1 16,-1 0-14 0,-4 0 0-16,-11 0 6 0,-12 7 9 15,-15-3-28-15,-10 0-8 16,-15 2 18-16,-10 2 3 15,-10-2 6-15,-13-2 7 16,-6 0 2-16,-8-3-1 16,2 2 1-16,11-3 1 15,12 0 5-15,20 0 14 16,21 0-11-16,21 0-3 16,18 0 0-16,9 0 0 15,4 1-6-15,1-1 1 16,2 0-1-16,8 0 0 15,9 5 7-15,20-3 3 16,20-2-9-16,18 2 6 0,11-1-7 16,11-1 2-1,7 3-2-15,5-2 1 0,-1-1 0 16,-1 3-1-16,-10-3-1 16,-7 0-5-16,-8 2 4 15,-10-4 1-15,-10 2 0 16,-7 0 0-16,-13-3 1 15,-10 2 0-15,-15-2 0 16,-8 2 11-16,-4 1-5 16,-6 0-5-16,-2 0 17 0,0 0 12 15,0 0-6 1,-2 0-3-16,2 0-5 16,0 0-4-16,0 0-1 0,0 0-1 15,0 0-8-15,0 0 3 16,2 0-4-16,3 0-1 15,2 0 8-15,2 0 1 16,-1 0-2-16,-1 0 5 16,0 0-11-16,-4 0 7 15,-3 0-7-15,0 0 8 16,0 0 3-16,-3 0-3 16,3 0-1-16,0 0-8 15,-3 0 0-15,3 0-8 16,-4 1-64-16,2-1-210 15,-20 4-528-15</inkml:trace>
  <inkml:trace contextRef="#ctx0" brushRef="#br0" timeOffset="41404.23">5560 17102 1781 0,'0'0'255'16,"0"0"-94"-16,0 0-56 15,2 0-71-15,-2 0-19 16,2 0-7-16,0 0 5 16,1 0-11-16,3-4 23 15,4 3 5-15,7-8 8 0,5 5 7 16,12-1-23-16,8-8 8 15,9 9-19-15,12-2-1 16,1-2-2-16,8 4-8 16,6-2 0-16,2 2 0 15,2 0 0-15,3-4 2 16,-5 6 7-16,-6-2-9 16,-8 0 0-16,-14 4-9 15,-12 0 3-15,-16-4-4 16,-13 4-43-16,-11 4-20 15,-6 0-23-15,-9 2 9 0,-8 6-30 16,-15 2-42 0,-11 4-56-16,-16-4 35 0,-3 4 104 15,-17-1 76-15,-7 1 69 16,-8-4 75-16,0 0 3 16,-5 2-32-16,5-6-20 15,9 4-11-15,14-2-14 16,22-6-13-16,19-2-9 15,19-4-15-15,15 0-7 16,8 0-26-16,10 0-9 16,17 0 9-16,14 0 5 15,17 0 4-15,15 0 0 16,8 0-9-16,6 0 0 16,12 0 10-16,2-4-3 15,8-2-6-15,61-2 5 0,7-10 3 16,-127 14-9-16,-5 0 0 15,52-6 5-15,-16-3 1 16,-16 8-5-16,-13-9 0 16,-23 10 0-16,-17 0 8 15,-11-1 23-15,-9 5 28 16,0 0 28-16,-3 0-17 16,2 0 2-16,1 0-29 15,0 5-23-15,0-5 13 16,0 0 2-16,0 0 8 15,2 0-1-15,0 0-11 16,0 0-5-16,0-5-17 16,-3 5-4-16,6 0-5 15,-1 0-1-15,-2 0 1 0,2 0-2 16,0 0-10-16,0 0-3 16,0 0-4-16,1 0-6 15,-1 0 6-15,1 0-25 16,-1 0-13-1,-2 5-11-15,2-5-98 0,0 4-95 16,-4 14-335-16</inkml:trace>
  <inkml:trace contextRef="#ctx0" brushRef="#br0" timeOffset="42936.19">15548 16860 1741 0,'-4'-4'371'16,"4"4"-166"-16,0 0-64 15,0 0-103-15,2 0-25 0,0 0-2 16,0 0-10 0,-2 0 15-16,2 0 53 0,-2-4 36 15,0 4 10-15,0 0 7 16,3-4-28-16,2 4-22 16,6-4-6-16,6 2-31 15,10-2-11-15,11-8-9 16,9 6-14-16,8-6-2 15,4 2-4-15,3 2-2 16,0-2 6-16,-2 2-8 16,-1 4-9-16,-15 4-12 15,-13-5-15-15,-15 4-19 0,-10 1-4 16,-8 0 1-16,-6 0 14 16,-13 1 52-16,-8 8-5 15,-19-1 6-15,-12 2 0 16,-12-2 2-16,-2 2-1 15,5 2 1-15,14-6 7 16,14-2-9-16,17 0-11 16,12 0-143-16,8 2-308 15,-7-2-1430-15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4:49.962"/>
    </inkml:context>
    <inkml:brush xml:id="br0">
      <inkml:brushProperty name="width" value="0.05292" units="cm"/>
      <inkml:brushProperty name="height" value="0.05292" units="cm"/>
      <inkml:brushProperty name="color" value="#FF0000"/>
    </inkml:brush>
  </inkml:definitions>
  <inkml:trace contextRef="#ctx0" brushRef="#br0">5144 5681 1995 0,'0'0'330'0,"0"0"-207"15,0 0-21-15,3-2-21 16,-3 2-38-16,3 0-20 16,-3-2-5-16,2 2-5 15,1 2-4-15,1-2-1 16,9 2-1-16,7 2 14 0,16 0 2 16,9 2 8-16,8-1-14 15,13-1-4-15,4-1 10 16,1-3-10-16,0-3-11 15,-1-1-1-15,-8-1 0 16,-6-4 5-16,-10 5-6 16,-17 1-1-16,-16 3-8 15,-8 0-31-15,-23 3 7 16,-11 4 15-16,-13 4-12 16,-13 6 10-16,-8-3 16 15,-5 4 4-15,6-4 10 16,3-2 8-16,9 2 8 15,5-6-5-15,12-4-12 16,14 0 21-16,5-4-3 16,12-2-8-16,6 2-19 0,10-2-4 15,3 0 3-15,10 0-34 16,12-2-85-16,3 2-148 16,84-6-298-16</inkml:trace>
  <inkml:trace contextRef="#ctx0" brushRef="#br0" timeOffset="2978.13">12184 5660 1556 0,'0'-1'232'0,"0"2"-169"15,2-1-9-15,-2 0 6 16,2 0-27-16,2 3-1 16,-1-3-19-16,1 1 19 15,-1 3-19-15,4-4 11 0,-5 3 9 16,6-1 5-1,2 0-16-15,7 0 13 0,4 0-28 16,6-2 13-16,1 2-1 16,6-2 7-16,8-2-7 15,6 2 14-15,10-2 5 16,12 0-2-16,1 2-6 16,7 0-8-16,2 2-14 15,3 0-1-15,1 0-7 16,5 2 1-16,5 0 12 15,7 0-12-15,-6 0 0 16,1-2 3-16,-5-1-4 16,-6 2-1-16,-5-2 1 15,1-1 0-15,-6 3 0 16,5-3 4-16,-2 2-4 0,-4 0 0 16,-3 4 0-16,-4-5 0 15,-16-1 7-15,-11 3-7 16,-13-3 0-16,-7 0 6 15,-7 0-7-15,-1 0 1 16,1-3 0-16,-4 3 1 16,-2 0 7-16,0-1-2 15,3 1 0-15,0-2 0 16,5 2 4-16,8 0-9 16,2 0 8-16,10 2 12 15,-4-1-11-15,2 2-8 16,-9-1-2-16,-1-2 1 15,-1 2 0-15,1-4 0 16,-2 2-1-16,10 0 1 0,3-5-1 16,2 4 2-16,2-5 1 15,-5 4-3-15,-2 0 0 16,-2-2 0-16,-4 1 1 16,-1 2-1-16,-2-1 1 15,3 0 7-15,-2 0-8 16,-2-2 0-16,4 1 0 15,6 2-1-15,7-3 1 16,5 2-1-16,1 2 2 16,-1-4 2-16,-6 4-3 15,1-2-6-15,0 0 5 0,3-1 1 16,1-2 0 0,2 1-1-16,7 2 2 0,5-1-2 15,-2 2 1 1,-1-3-1-16,0 1-11 0,1-2 12 15,0 3-2-15,-8-2 1 16,1 0 0-16,-5 0-7 16,-4 0 7-16,1 1 2 15,-2 0-2-15,-1 0-4 16,-1 3 4-16,5 0-4 16,-3 0 5-16,-2 3-8 15,-2-3 7-15,3 0 0 16,-1 3-5-16,1-3 6 15,1 3 0-15,2-3 0 16,-6 1 1-16,-4-2 0 0,-7 1 5 16,-4-3-6-16,-2 0 12 15,-3-1 0-15,2 1 15 16,-3 2-13-16,-1-4-5 16,-2 5 0-16,0-2-9 15,-2 2 8-15,-5-2-8 16,2 2-1-16,-2 0 1 15,0 0 5-15,1 0-4 16,-1 0-1-16,1 0 1 16,-3 0 14-16,0 0-4 15,0 0 23-15,0 0 14 16,-3 0-15-16,1 0 6 16,-1 0-3-16,1 0 3 0,0 0 12 15,-9-1-12-15,-9-6-30 16,-11 3-7-16,-16-2-2 15,-11 2 0-15,-16 3 0 16,-17-3-1-16,-13-1-8 16,-77 1-9-16,-10-1 9 15,4-4 9-15,131 9-1 16,6 0 1-16,4 2 0 16,-50 2-1-16,1 0 1 15,5 2 0-15,1 2 2 16,0-4-2-16,0 2 12 15,-3-2-10-15,3 0 16 16,5 0-5-16,3 0 4 16,8-2-10-16,7-2 2 0,7 2 2 15,6-2-4 1,11 0 2-16,1 0 3 0,6-2 2 16,-1 0-1-16,-2 1-4 15,0-2 3-15,-4-2-1 16,-5 2-10-16,-4 1 0 15,-9 0 1-15,-5 0-2 16,1 2 1-16,-6 0-1 16,-1 0 1-16,0 2 4 15,-7 0-5-15,-2 3 0 16,-5 0-5-16,-6 1 5 16,-9 2 1-16,1-1 5 15,-3 3-6-15,-5-2 0 16,-2 2 0-16,-6-6 5 15,0 0-5-15,-1-4-6 0,5-3 5 16,4-1 2-16,11-3-1 16,9 3 0-16,9-3 0 15,5 2 0 1,4-4 1-16,-3 5 0 0,3 3-1 16,0 1-1-16,5 1 1 15,8 3-1-15,2 5 1 16,8-1-1-16,7 0 0 15,4 2-4-15,8-2 5 16,10-2-1-16,3-1 1 0,5 0 0 16,3-3-1-16,3 0 1 15,-1 0 0-15,4 0 0 16,0-2 0-16,2 0 0 16,-2 0 1-16,2-2-1 15,-2 2 8-15,0 0 2 16,3 0 2-16,-3 0-6 15,0-2 3-15,0 2-8 16,0 0 0-16,-3 0-1 16,3 0-33-16,-2 0-63 15,-2 8-231-15,-41 54-308 16</inkml:trace>
  <inkml:trace contextRef="#ctx0" brushRef="#br0" timeOffset="7700.52">20900 944 1452 0,'-4'0'318'15,"2"2"-276"-15,-5 4 21 16,0-6 81-16,5 2-34 16,-3-2-52-16,3-2 4 15,-2 2-8-15,4 0-23 16,0 4 17-16,-5-4-25 16,1 2 5-16,-2 0-2 0,-4 0-16 15,4 2 26 1,-5 0-9-16,5-2 5 0,0 2-14 15,0 0 4-15,-3 2-2 16,-3 0-2-16,-5 8-17 16,3 4 7-16,-5 3-8 15,0 8 0-15,-8 6-1 16,5 2 1-16,-6 2 0 16,-1 3 1-16,4 0-1 15,0-4-2-15,5 2 2 16,1-2 0-16,3-2 0 15,0 2 0-15,0-1 0 16,3 1 0-16,2-6 1 16,0 0 5-16,2-8-5 0,0-2-1 15,4-4 1-15,-1 0-1 16,-3 0 1-16,3-2 0 16,-2 0-1-16,2 0 1 15,-1-4 0-15,3 3-1 16,0-8 0-16,2 0 0 15,-4-3 2-15,6-3 4 16,0 1 0-16,-2-2 9 16,2 0 9-16,-2 0 22 15,2 0-13-15,-2 2-4 16,2-4-8-16,0 2-6 0,0 0 0 16,0 0 4-1,0 2-2-15,0-4 4 16,2 2 6-16,-2 0-8 0,2 0-11 15,-2 0-8-15,0-2-9 16,0 2-65-16,-2-4-206 16,-17-29-532-16</inkml:trace>
  <inkml:trace contextRef="#ctx0" brushRef="#br0" timeOffset="8534.67">20405 1820 1297 0,'-4'-1'282'0,"4"1"-164"0,-4-3 20 15,-1 3 41-15,0 0-73 16,-3 4-35-16,-5 3-16 15,-8 7 10-15,-8 5-16 16,-6 8-17-16,-10 7-16 16,-16 4-5-16,-12 6-10 15,-14 6 1-15,-8-2 19 16,-5-1-15-16,-6-1-5 16,8-9 12-16,5 2 26 15,4-7 14-15,9-4 5 16,8-6 7-16,17-4-25 0,12-4 11 15,17-8 6-15,10 0-27 16,10-4-15-16,1-2 5 16,2 0-7-16,6 0 14 15,-3 0-1-15,5 0-16 16,-5 0 1-16,0 0-11 16,2 0-15-16,-2-2-2 15,2 2-112-15,2 0-183 16,10-4-185-16,66-34-444 15</inkml:trace>
  <inkml:trace contextRef="#ctx0" brushRef="#br0" timeOffset="9265.68">20376 1871 1267 0,'0'-2'250'16,"0"0"-74"-16,-2-1 13 15,2-1-17-15,-2 3-44 16,0-3-10-16,2 2-4 0,0 2 3 16,0-2-10-16,0 2 5 15,2 0-52-15,-2 2-28 16,4 0-31-16,7 12 10 15,12 8 16-15,8 10-2 16,9 10-13-16,5 4-10 16,5 2 7-16,0 4-2 15,1 6-6-15,1-1-1 16,-6 3 1-16,-2-2-1 16,-3-6 1-16,-5-4 0 15,-7-12 0-15,-11-8-1 16,-1-8 1-16,-10-7 0 15,-5-6 0-15,0-3 1 16,-4-4-1-16,2 0 9 16,-2 0 2-16,2 0 2 0,0 0 11 15,-2-1-14-15,2 1-11 16,0 0-53-16,-7-3-88 16,-11-3-238-16,-69-20-594 15</inkml:trace>
  <inkml:trace contextRef="#ctx0" brushRef="#br0" timeOffset="10210.85">20891 983 1318 0,'0'0'171'15,"0"0"-42"-15,0-3 4 16,0 3-31-16,3 0-49 16,-3 0-5-16,0 3 9 15,2-3-18-15,-2 0 6 16,0 0-2-16,0 0-7 16,-2 0 6-16,4-3-3 15,-2 3 15-15,0 3 8 16,-2-3-8-16,2 1-8 15,-3-1-2-15,3 0 11 0,0-1-19 16,-2 1-13 0,4 0 2-16,-2-3-17 0,0 3 13 15,3 0 1-15,-3 0-17 16,2 3-5-16,2 2-6 16,11 15 6-16,6 10 15 15,8 15-13-15,4 9-2 16,2 6 6-16,8 6 6 15,1 0-11-15,6 4-1 16,-4-3 2-16,-3-3 14 16,-5-8 13-16,-5-8 5 15,-6-6-8-15,-4-10-5 16,-13-10-14-16,-1-4 2 0,-5-10 5 16,-2-2-13-1,-2-2 6-15,0-4-7 0,-2-2 11 16,2 2-1-16,0 0-4 15,0-2-6-15,0 2-36 16,-4-6-95-16,0 1-100 16,-5-4-257-16,-26-17-193 15</inkml:trace>
  <inkml:trace contextRef="#ctx0" brushRef="#br0" timeOffset="10688.39">21413 1734 1435 0,'0'0'288'0,"2"-1"-201"16,-2-2 78-16,0 1 4 15,0 0-50-15,-2 2-46 16,2 0-5-16,-2 0 10 16,2 0-5-16,0 0-20 15,-3 0-5-15,6 0-3 16,-6 0-12-16,3 0-2 16,-3 2 2-1,-1 8-33-15,-9 7 0 16,-7 16 14-16,-7 6-4 15,-4 8-1-15,0 0 6 16,6-5-9-16,-1-2-6 0,3-6 1 16,3-4 0-16,7 0-1 15,-1-6 0-15,8-8-1 16,1-2 0-16,5-3-8 16,0-4-3-16,0-3-11 15,3 0-23-15,-1-1-41 16,0-2-23-16,-2 2-13 15,2-2-94-15,2-2-85 16,10-28-617-16</inkml:trace>
  <inkml:trace contextRef="#ctx0" brushRef="#br0" timeOffset="11120.34">21492 1688 1176 0,'0'0'619'0,"0"-2"-550"16,0 2 63-16,0-2 51 15,0 2-51-15,0-2-61 16,0 2-25-16,0 2 14 15,3-2-18-15,-1 2-4 0,10 0-16 16,5 12 25-16,12 4-7 16,8 8 11-16,6 8-12 15,2 5-9-15,6-3-9 16,5 2-7-16,6-6-4 16,-1-2 11-16,1-6-10 15,-8-10-2-15,-8 0 9 16,-13-6-17-16,-10-6 14 15,-8 0-15-15,-8-2 6 16,-4 0 14-16,-6 0-8 16,0-2-12-16,-3-4-20 15,-9-4-205-15,-4-4-60 0,-10 4-214 16,-64-4-1064 0</inkml:trace>
  <inkml:trace contextRef="#ctx0" brushRef="#br0" timeOffset="12423.99">22172 2087 1552 0,'-2'0'176'16,"0"-2"-7"-16,0 2 23 16,-1-2-46-16,-1 0-74 0,0 2-6 15,-1-2 6 1,-2 2-15-16,-4 4-21 0,-5 4-3 15,-8 12 7-15,-5 13 23 16,-11 7-7-16,-2 15-16 16,0 4-23-16,2 3-8 15,1-4-9-15,8 2-6 16,6-8-13-16,6-8-35 16,5-9-14-16,3-12-4 15,5-9-46-15,4-7-49 16,2-7-23-16,4-32-163 15</inkml:trace>
  <inkml:trace contextRef="#ctx0" brushRef="#br0" timeOffset="12836">22248 2035 1608 0,'2'0'183'15,"3"-4"-124"-15,1 0 134 0,6-2-35 16,-6 2-64-16,1 2-20 15,2 4-16-15,0 2-10 16,6 6 27-16,6 8-7 16,8 10 8-16,8 8-29 15,5 6 8-15,6 5-22 16,2-3-13-16,4-1-4 16,6-2-7-16,0-3-8 15,0-10 12-15,-6-4-13 16,-10-6 9-16,-8-8-9 15,-11-2 4-15,-7-6-4 16,-10-2-43-16,-5 0-83 16,-8-10-155-16,-48-30-461 15</inkml:trace>
  <inkml:trace contextRef="#ctx0" brushRef="#br0" timeOffset="13547.24">20983 2577 1372 0,'-8'1'289'0,"2"2"-227"16,-7 3-17-16,-5-1 51 16,3 4-27-16,-1-1-45 15,0 4 7-15,-2 2 10 16,-7 8 37-16,-6 8-8 0,-6 16 10 15,-13 16-20-15,-3 6-20 16,-7 8-13-16,-2 2-15 16,4 3-10-16,0-3-1 15,4 2-1-15,10-2 0 16,8-17-49-16,16-21 28 16,14-20 8-16,6-14 11 15,0-8-28-15,6-2-6 16,5-10-42-16,9-10-184 15,47-56-258-15</inkml:trace>
  <inkml:trace contextRef="#ctx0" brushRef="#br0" timeOffset="13960.74">21085 2601 1536 0,'0'0'192'0,"0"0"-106"15,0 0 109-15,2 0-29 0,2 4-88 16,2 4-13-16,11 7 43 16,6 10-21-16,0 4-6 15,6 6 1-15,0 5-4 16,4 8-22-16,4 8-8 16,7 4-20-16,6 7-14 15,-2 1-5-15,2 0-9 16,-6-6 1-16,-7-4-2 15,-6-14-17-15,-8-12-17 16,-11-11 8-16,-6-13-24 16,-6-5-91-16,-11 4-157 15,-60-16-229-15</inkml:trace>
  <inkml:trace contextRef="#ctx0" brushRef="#br0" timeOffset="14884.75">19051 2476 1116 0,'0'-4'490'0,"0"8"-403"15,0-8 21-15,0 8 69 16,0-4-54-16,0-4-58 16,0 4-11-16,-4 0 13 15,1 6-14-15,-6 2-5 16,-9 16 19-16,-15 18 7 16,-14 12-31-16,-15 15-20 15,-12 5-7-15,-13 4-14 0,-4 0-1 16,2-9-1-16,5-7 0 15,3-10-17-15,9-12 6 16,10-10 11-16,20-12 0 16,17-12-6-16,12-6 0 15,11-4-67-15,6-4-67 16,5-4-44-16,7-2-4 16,11-2-85-16,64-20-299 15</inkml:trace>
  <inkml:trace contextRef="#ctx0" brushRef="#br0" timeOffset="15324.13">19163 2512 1753 0,'0'0'240'0,"2"-2"-172"16,-2 0 74-16,2-2 46 15,0 2-64-15,-2 1-52 0,2 1-9 16,-2 0 2-16,2 3-37 15,11 9-28-15,6 14 50 16,7 16-7-16,10 13-2 16,-3 9-2-16,10 0-8 15,3 0-17-15,4-1-1 16,0-4-12-16,2-6 1 16,-5-5 5-16,0-10-7 15,-12-6-1-15,-8-8-8 16,-13-10-7-16,-1-4-17 15,-7-4-62-15,-6-4-83 16,-2 0-88-16,-27 2-240 16</inkml:trace>
  <inkml:trace contextRef="#ctx0" brushRef="#br0" timeOffset="16074.04">20198 3489 1878 0,'0'0'207'0,"-2"-2"-134"16,0 0 103-16,2 0 34 16,0 2-96-16,0 0-45 15,2 0-15-15,-4 0-15 16,2 0-30-16,2 0 3 0,-2 0-5 15,0 2 1 1,-2-2-7-16,-5 6 11 0,-5 12 3 16,-9 16 14-16,-18 16-13 15,-16 10 0-15,-11 3-16 16,-6-4 0-16,-1 0-1 16,8-9-8-16,9-8-9 15,7-6-2-15,13-6-2 16,5-8-10-16,7-6-59 15,15-5-47-15,0-2-75 16,9 0-36-16,11 5-327 16</inkml:trace>
  <inkml:trace contextRef="#ctx0" brushRef="#br0" timeOffset="16446.16">20267 3539 1687 0,'5'4'330'16,"2"6"-273"-16,8 6 39 0,7 14 75 16,12 8-26-16,6 10-38 15,11 6-38-15,9-1-8 16,7-1-25-16,9 0 6 16,4-4-6-16,-2-4-7 15,-7-6-10-15,-11-5-11 16,-8-10-7-16,-14-6-1 15,-12-7-57-15,-10-9-104 16,-12-1-100-16,-21-19-111 16</inkml:trace>
  <inkml:trace contextRef="#ctx0" brushRef="#br0" timeOffset="17250.36">19603 3188 1552 0,'-8'0'311'0,"0"4"-220"0,-7 0 50 16,-7 4 21-16,-5 8-55 16,-11 8-49-16,-6 8-8 15,-12 12-4-15,2 7-11 16,-4 3-14-16,5-2-12 15,0-2-1-15,8-10-8 16,9-4-1-16,7-6-18 16,7-6-55-16,4-4-11 15,5-4-20-15,6-6-6 16,5-4-53-16,4-3-64 16,38-20-70-16</inkml:trace>
  <inkml:trace contextRef="#ctx0" brushRef="#br0" timeOffset="17672.74">19732 3264 1676 0,'10'9'173'0,"5"-2"-104"16,16 11 55-16,5 4-8 15,5 3-34-15,3 3-46 16,2-2-18-16,-1 0-7 16,-5-4-2-16,-5-4-9 15,-10-6-11-15,-2-6-49 16,-8-4-67-16,-1-4-107 0,-12-16-360 15</inkml:trace>
  <inkml:trace contextRef="#ctx0" brushRef="#br0" timeOffset="18626.73">18193 3138 1356 0,'0'-2'203'15,"-2"2"-32"-15,0 2 72 16,-1-4-78-16,-1 4-48 16,-3-2-32-16,-6 6-11 15,-14 2-26-15,-7 2-8 0,-5 8 1 16,-9 4-17-16,-2 2-14 15,-4 6 2-15,-4 5-11 16,6-6-1-16,10-3 0 16,13-3-9-16,17-10-6 15,4-8-25-15,8-1-5 16,0-4 21-16,2 0 4 16,4-4 10-16,2-1 10 15,9-3 11-15,2 1-6 16,5-5-5-16,-6-1 0 0,2 5 5 15,-9 1 6 1,-2 0 1-16,-6 6 9 0,-1 1 16 16,-2 0 7-16,0 0-20 15,0 0 6-15,-2 0 9 16,2 0 7-16,0 0 1 16,2 0 8-16,-4 0-22 15,2 0 0-15,0 1-22 16,2-1-10-16,2 4 0 15,9 3 14-15,3 7 7 16,11 0-11-16,2 0-1 16,6 0-8-16,-1-2 10 15,-1-2-12-15,-4-5-41 16,-4 0-103-16,-10-3-88 16,-8-6-253-16,-31-39-1190 0</inkml:trace>
  <inkml:trace contextRef="#ctx0" brushRef="#br0" timeOffset="19370.12">18222 3164 1816 0,'2'0'257'15,"-2"0"-218"-15,0 0 76 16,2 0 62-16,3-2-87 0,2 2-46 16,6 2 1-1,2 2 24-15,10 2-18 0,2 0-2 16,6 2-5-16,5 4-10 16,2 0 7-16,0 6-13 15,0 2-4-15,-1 3-6 16,-2-2-3-16,-6 1-7 15,-2-1-7-15,-4-8 0 16,-12 0-1-16,-4-7 1 16,-5-2 0-16,-2-3 0 15,1-1 6-15,-3 0-1 16,0 0 9-16,0-1-7 0,3 1 4 16,-6-2-3-1,6 2 3-15,-6 0-6 0,3 0-5 16,0 2 16-16,0-2-16 15,0 0 6-15,-3 0-7 16,3 0 0-16,0 0 0 16,0 0-8-16,0-2-2 15,0 4-2-15,0-2-5 16,0 0 8-16,0 0 0 16,0 0 8-16,0 0 0 15,0 0 1-15,0 0 0 16,0 0 0-16,0 0 0 15,0 0-11-15,8 12 10 16,2 2 1-16,3 16 0 0,8 14 12 16,1 12-11-16,5 4-1 15,-5 0 1-15,2-3 0 16,-1-6 8-16,2-2-9 16,-8-7 0-16,3-8 5 15,-5-10-3-15,-3-10-2 16,-3-2 1-16,-5-8-1 15,-4-2 6-15,0-4 3 16,2 2-9-16,-2 0 0 16,0-2 0-16,0 2 0 15,-2 0-42-15,2 0-24 16,0 0-141-16,2-8-253 0,1-16-956 16</inkml:trace>
  <inkml:trace contextRef="#ctx0" brushRef="#br0" timeOffset="20261.91">21629 3387 1379 0,'0'2'574'16,"-2"-2"-525"-16,2 2 13 16,-3-1 133-16,1 6-44 15,-1 7-16-15,-1 10-36 16,-5 4-30-16,-1 10-15 0,-4-2-25 15,1 2-13-15,-1-4-15 16,-1-2 5-16,-1-4 0 16,5-4-6-16,-3-3-35 15,3-6-53-15,5 2-64 16,-1-8-43-16,0 1-51 16,2-7-85-16,-5-25-355 15</inkml:trace>
  <inkml:trace contextRef="#ctx0" brushRef="#br0" timeOffset="20568.45">21669 3417 1633 0,'11'-3'217'0,"5"3"-97"16,15 0 117-16,9 9-40 15,11 11-85-15,9 14-26 16,11 10 20-16,0 14-14 15,4 2-14-15,0 3-15 16,-3-9-12-16,-1-6-15 16,-9-4-6-16,-6-8-11 15,-8-10 7-15,-14-4-26 16,-12-10 13-16,-11-6-13 16,-6-2-6-16,-5-2 6 15,0-2 9-15,0-2-9 16,-3 2-6-16,1 0-18 15,0 0-51-15,-2 0-85 0,-5-4-163 16,-47 10-314-16</inkml:trace>
  <inkml:trace contextRef="#ctx0" brushRef="#br0" timeOffset="26746.66">16477 7863 1699 0,'-2'-3'341'16,"0"3"-190"-16,2-2 26 15,-3-2 21-15,3 2-37 16,0 0-50-16,0 2-26 0,3-1-17 16,-3 1-14-16,2 0-12 15,0-3-12-15,0 3-14 16,0 0-15-16,12 0 0 15,13 0 12-15,13 0-13 16,16 3 0-16,17-2 1 16,12-1-1-1,8 4 0-15,5 0-1 0,0 2-17 16,-3-2 2-16,-14 0-2 16,-2 1 9-16,-13-4-2 15,-5 6 1-15,-13-6-1 16,-15 1 5-16,-12 2-63 15,-13-4-4-15,-8 0 2 16,-12-4-46-16,-17 2-88 16,-16-2-5-16,-17 4 46 0,-12-4 1 15,-8 8 32-15,2-4 71 16,2 0 21-16,4 0 14 16,5 3-4-16,5-2 29 15,10 3 2-15,7-2 32 16,7 1 11-16,4 1 3 15,9-3 30-15,3 2 20 16,9-3 7-16,8 4-6 16,2-8 7-16,12 4-11 15,6 0-43-15,16 0 23 16,15 0 6-16,26 0-21 16,10-3-18-16,11 2-18 15,6 1-19-15,-9-3-4 16,-3 2 0-16,-6-2 3 0,-11-1-4 15,-3 2-1-15,-11 1 1 16,-10-2 10-16,-13 3-9 16,-13 0-1-16,-11 0 2 15,-7 0 11-15,-3 0 37 16,-1 0-10-16,0 0-1 16,1 0-6-16,-2 0 8 15,3 0-8-15,-2 0-18 16,-3 0-8-16,-3 3-6 15,0-3-1-15,-1 1 1 16,3-1-1-16,-2 2 0 16,6-2-1-16,-1 0-13 15,1 0-28-15,-5 2-79 0,-2 4-151 16,-7 1-248 0,-25 0-1183-16</inkml:trace>
  <inkml:trace contextRef="#ctx0" brushRef="#br0" timeOffset="29383.23">8492 8819 1767 0,'0'-4'291'0,"0"4"-186"16,0-8 18-16,2 6 18 15,-2 0-70-15,2 0-34 16,-2 0 2-16,2 2-12 16,-2 0 3-16,0 0-7 15,0 0 11-15,0 0-8 0,0 0-5 16,5 0-9-16,2 2 1 16,4-2 10-1,2 2-2-15,9 0-11 0,7 4 2 16,10-2-11-16,18 0 0 15,8-2 5-15,17 0-5 16,16-2 7-16,74-2-7 16,33-4 4-16,29-2-4 15,-87-2-1-15,-3 6 1 16,1 2 0-16,-20-6 0 16,-73 6 0-16,1 2 0 15,-8-2 0-15,37 2-1 16,-17 0-1-16,-21 0 0 15,-17 0 1-15,-13 0 4 16,-8-3-3-16,-6 3 4 0,0 0-4 16,0 0 1-16,0-1 4 15,-2 2-6-15,2-1 0 16,-2 0 0-16,-2 0-7 16,0 3-65-16,-4-1-9 15,-7 0-39-15,-4 4-19 16,-5-4 29-16,-1 2 65 15,-1-2 24-15,-5 0 8 16,-2 2-82-16,-10 0-73 16,-9 4-54-16,-3 0-33 15,-5 0-93-15,-2 0 72 16,4-4 137-16,-3-2 139 16,8-2 222-16,9 0 79 15,8-2-91-15,11 2 9 16,7-2-102-16,9 2-40 0,5 0-40 15,2 2-17-15,2-2-19 16,2 2 1-16,5-2-2 16,11 4 51-16,6-2 36 15,21 2-3-15,15-4-25 16,11-2-16-16,12-2-5 16,10 0-4-16,5-2-32 15,0 2 7-15,-2-2-8 16,-1 4 0-16,-5 2 6 15,1 0 2-15,2 4 21 16,-3-4 96-16,-5 4-90 16,-12-4-25-16,-15-4-4 15,-11 2 34-15,-14 2 37 0,-11-2-50 16,-15 2-20-16,-4-2 10 16,-3 2 42-16,-3 0-8 15,3 0-20 1,0 0-16-16,0 0-5 0,-2 0-10 15,2 2 1-15,0-2-1 16,0-2-1-16,0 2 1 16,0 0 0-16,0 0-1 15,0 0-1-15,0 0-29 16,0 0-57-16,0 0-144 16,20 22-280-16</inkml:trace>
  <inkml:trace contextRef="#ctx0" brushRef="#br0" timeOffset="29963.12">12485 8871 2063 0,'4'0'293'0,"-2"0"-203"15,5-4-38-15,11 0-8 16,13-6-23-16,13 2 3 16,10 0-9-16,11-2-15 15,6 4 0-15,9 0 0 16,5 2 1-16,-1-4 0 16,3 6-1-16,-4-2 0 15,-6 0 0-15,-5 0 1 16,-7-2 0-16,-1 2 8 15,-8 1 27-15,-12 2-16 0,-17-1-10 16,-13 0 5-16,-10 0 47 16,-6 2 32-1,2 0-32-15,0 0-26 0,-2 0-8 16,2 0-2-16,-3 2 5 16,3-2-11-16,0 0 4 15,0 0-2-15,0 0 1 16,0 0-10-16,0-2 1 15,0 2-13-15,0 0 5 16,0 0-6-16,0 0-8 16,0 0-41-16,-19 7-287 15,-131 10-1038-15</inkml:trace>
  <inkml:trace contextRef="#ctx0" brushRef="#br0" timeOffset="36923.18">9831 12244 1395 0,'0'-2'472'0,"0"2"-337"16,0 0 15-16,3-2 17 15,-3 2-56-15,0-4-36 16,0 4 1-16,0 0-29 15,0-2-7-15,0 2 13 16,-3 0-14-16,3 0-23 16,0 2-7-16,-3-2 0 15,3 0-8-15,0 0 0 16,0 0-1-16,0 0-11 16,0 0-3-16,0 0-7 0,0 4-33 15,3-4-54 1,-3 6-88-16,0 4-67 0,-3 22-369 15</inkml:trace>
  <inkml:trace contextRef="#ctx0" brushRef="#br0" timeOffset="38854.65">11504 12326 885 0,'0'0'242'0,"-2"0"-91"16,2 2-43-16,0-2-15 15,2 0 20-15,1 0-49 16,-3-2 41-16,2 0 0 15,-2 2-13-15,2 0-1 16,2-2-11-16,-2 0-29 16,3 0 18-16,-2 0-2 15,-1 0-17-15,0 2-19 16,0-2 1-16,5 2 1 16,3-4 13-16,7 0 2 0,0 2-21 15,8-2 8-15,4-2 4 16,8 2-6-16,8-4-12 15,9 2-14 1,-3 2-5-16,5 0-1 0,-3-2 0 16,-2 4 0-16,-8 0-1 15,-10 2 0-15,-6 2 0 16,-5-2 0-16,-6 2 1 16,-6-2-1-16,-2 0 7 15,-4 0-7-15,-4-2 1 16,0 2 0-16,-2 2 16 15,2-4-8-15,-2 4 12 0,-1-2-20 16,1-2-1-16,-7 2-74 16,-2 0-67-16,-9 0-114 15,-9 6-112-15,-69 14-382 16</inkml:trace>
  <inkml:trace contextRef="#ctx0" brushRef="#br0" timeOffset="39328.86">11745 12362 1197 0,'7'-2'321'16,"3"-2"-83"-16,13 0 10 15,0 0-61-15,8 2-26 16,2 0-62-16,-2 2-27 0,-2-2-30 16,2 0-15-1,1 0-11-15,-8 0 1 0,1-4 10 16,-3 4-18-16,-4-2 9 15,-3 2 6-15,-1 0 3 16,-5 0 10-16,-7 0 2 16,0 2 8-16,-2-2-14 15,0 2 9-15,-2 0 12 16,2-2-5-16,-2 4-11 16,2-2-13-16,0 0-8 15,0 0-7-15,-3 0 2 16,6-2 0-16,-3 2 2 15,0 0-4-15,2 0-4 0,-2 0 2 16,2 0 2 0,-2 0-4-16,0-4 5 0,0 4-10 15,0 4 0-15,0-4 7 16,-2 0-7-16,2 0 0 16,-2 0-1-16,2 0 0 15,0 0 0-15,0 0-1 16,0 0 1-16,0 0-36 15,0 0-20-15,0 2-79 16,-5 2-225-16,-24 16-408 16</inkml:trace>
  <inkml:trace contextRef="#ctx0" brushRef="#br0" timeOffset="42712.71">13652 13647 1587 0,'0'-6'255'16,"0"6"-123"-16,3-1 9 0,-1-2-49 16,-2 3-47-16,0 0-21 15,2 0 18-15,2-1-12 16,3-2-3-16,7 2 9 16,-1-2-12-16,9 1 4 15,5 2-14-15,9 2-2 16,5 1 0-16,9 1-12 15,8 1 0-15,2 1-2 16,0-2-19-16,3 0 0 16,-6-1 2-16,-3-2 2 15,-7-2 16-15,-5-2-6 16,-9-1 6-16,-2 3 1 16,-8-2 0-16,-8-3-1 15,-3 6 1-15,-8 0 0 16,-4-1 0-16,0 1-8 0,0 0-4 15,-2 0-10-15,-2 0 4 16,-3 0-23-16,-5-3-17 16,-8 3-16-16,-6 3-4 15,-5-3 15-15,-10 0-1 16,-3 0 20-16,-6-3 8 16,-2 3 27-16,-2 0 9 15,2-1 23-15,10-2 25 16,9-1 13-16,13 2 2 15,9 1-31-15,3 1-17 16,8-3-8-16,6 3 7 16,-4 0-14-16,4 0 1 15,12 0 8-15,11 0 6 16,14 0 0-16,9 0-7 0,4 0-7 16,4 0-1-16,-1 0 0 15,1-1 0-15,-7-3 0 16,-6 0 0-16,-2-1 1 15,-10 1 0-15,-3-1 5 16,-12 2 25-16,-7-1 19 16,-7 2 11-16,-4 0 8 15,-4 2 0-15,0 2-36 16,-2-2-13-16,0 0-20 0,-3 2 1 16,-4 2 9-1,0 0-4-15,-7 0-5 0,7-2-1 16,2 2 0-1,5-1-9-15,-2 5-37 0,2-4-20 16,4 2-26-16,7 2-44 16,-2 2-77-16,35 9-143 15</inkml:trace>
  <inkml:trace contextRef="#ctx0" brushRef="#br0" timeOffset="44041.97">19770 13293 1708 0,'0'-2'279'16,"0"2"-126"-16,0 0 21 15,0-2-26-15,0 2-58 16,-4 0-22-16,8 0-13 15,-4 0-1-15,2 0-3 16,0 0-22-16,-2-5-1 16,6 5-7-16,2 0-20 15,7 5 18-15,16-3-2 16,6 1-10-16,5 1-6 16,2 3-1-16,1-3 0 0,-3 3-1 15,1-4 0-15,-7-1 1 16,-3 0 0-16,-8-4 0 15,-4 0 1-15,-7-2 6 16,-5 1-6-16,-7 0 17 16,0 3 18-16,-4 0 8 15,2 0-4-15,0 0-11 16,-2 0-13-16,2 0-8 16,-2 0-7-16,2 0 8 15,0 0-4-15,0 0-5 16,-2 0-6-16,-1 0-4 15,-5 0 10-15,-8 3 4 16,-9-3-3-16,-4 3 8 16,0-3-9-16,-4 1 0 15,-3-1 0-15,1 3 0 0,6-3-9 16,8 0 9-16,10 0-1 16,9 0 1-16,2 0-32 15,5 0-19-15,3 2-46 16,13-2 40-16,10 2 18 15,6 2-9-15,1-4 0 16,-4 0 25-16,-10 0 16 16,-3-2 7-16,-11 2 6 15,-2-2 16-15,-6 2 26 16,-2 0 3-16,-2 0-4 0,0 0-22 16,-2-2-8-16,2 2-17 15,0 0-28-15,-4 0-128 16,-13 2-148-16,-54 14-309 15</inkml:trace>
  <inkml:trace contextRef="#ctx0" brushRef="#br0" timeOffset="45543.52">3247 14646 1396 0,'0'0'194'0,"0"-4"-91"0,0 4 14 15,0-2-40-15,2 2-26 16,3-4 31-16,-3 2 2 16,4 0-16-16,-3 2 8 15,-3 0 11-15,2 0-10 16,-2 0-5-16,2 0 4 16,5 0-17-16,6 2 22 15,10 4-21-15,4 4-18 16,6 0-12-16,7 2-9 15,5-4-8-15,1-2-12 16,4 0 7-16,1-6-7 16,0-6 0-16,-7 0 5 15,-1-2-6-15,-6-2 2 16,-5 2-1-16,-12 0 0 0,-9 4 0 16,-9 2-1-16,-2 2-15 15,-4 0-21-15,-9 0-3 16,-8 0 22-16,-8 2-2 15,-6 2 19-15,-1 0 14 16,1-4 25-16,1 2 6 16,8 0-17-16,1-2-13 15,11 0-7-15,8 2 2 16,6-2-8-16,4-2-2 16,1 2-20-16,6-2 7 15,7 0 4-15,6-6-15 16,7 4-39-16,0 0-72 15,-2 2-110-15,52-8-234 0</inkml:trace>
  <inkml:trace contextRef="#ctx0" brushRef="#br0" timeOffset="47022.6">10517 14816 1223 0,'-4'-4'615'15,"0"3"-435"-15,-1-8-71 16,2 8 5-16,3-2-42 16,0 3-22-16,3-1 1 15,-3 1 0-15,2 0 1 16,1-3-2-16,1 2-11 16,3-2-5-16,-5 2 17 15,2-4 23-15,-4 4-25 0,0 1-7 16,2-3-1-16,-2 3 8 15,0 0-5-15,0-1-5 16,0 1-9-16,0 0-6 16,0 0-15-16,0 0-9 15,-2 0 0-15,2 0-1 16,0 1-23-16,2-1-48 16,5 4-56-16,11 2-98 15,7 1-263-15,77-3-564 16</inkml:trace>
  <inkml:trace contextRef="#ctx0" brushRef="#br0" timeOffset="48542.74">16215 14650 1671 0,'0'0'357'16,"0"-4"-220"-16,0 4 37 15,2-4-8-15,0 4-100 16,9 0-40-16,7 0-11 15,13 0 7-15,9 0 20 16,5 0-1-16,7-2 4 16,11-2-3-16,7 0-8 15,7-2-5-15,6 2-7 0,0 0-7 16,-3 0-9-16,-6 4-6 16,-10-4 0-16,-6-2 1 15,-14 4-1-15,-6 0 1 16,-13 0 0-16,-7 2-1 15,-9-4 0-15,-9 8 0 16,-3-8 0-16,1 4-9 16,-4 4-18-16,-8-2-40 15,-3 0-31-15,-10 2-37 16,-2 4 17-16,0-6 20 16,-2 6 16-16,-1-4 7 15,5 0-9-15,3 2 34 16,5-4 22-16,11 0 28 0,-1 2 1 15,9-4 9-15,0 0-4 16,5 0 26 0,6 4 4-16,7-4 4 0,6 0 23 15,3-8-1-15,9 6-37 16,-3-2 5-16,2 0 0 16,-3 0 5-16,-5-2 20 15,-1 0 8-15,-3 4-3 16,-1-2-4-16,-6-2-1 15,-1 4-10-15,-6 0-15 16,-4 0-13-16,-5 2-8 16,-3 0 0-16,1 0-9 15,-1 0-3-15,0 2 3 16,-7 0 0-16,-8 6 4 16,-10 0-2-16,-6 2-1 0,-4-2 1 15,2-2-1 1,10 2-1-16,11-8 0 0,6 4-1 15,9-4-13 1,6 4-16-16,5 0 5 0,12 2 25 16,6-2 8-16,11-2-2 15,5-2-5-15,-1-2 7 16,-2-2-2-16,1-2 0 16,-6 0 15-16,-3 0 12 15,-5-2 4-15,-10 4-5 16,-7 0 7-16,-6 2 22 0,-6 2-8 15,0 0-1 1,-4 0-10-16,4 0-12 0,-2 0-7 16,0 0-11-1,2 0-2-15,0 0-10 0,0 0-1 16,0 0-5-16,0 2-18 16,-2-2-14-16,-1 0-38 15,1 2-53-15,-10 2-116 16,-3 2-103-16,-70 4-383 15</inkml:trace>
  <inkml:trace contextRef="#ctx0" brushRef="#br0" timeOffset="50733.57">13021 15240 826 0,'9'-14'343'16,"1"-4"-245"-16,3-13-98 15,1 4-182-15,11-46-378 16</inkml:trace>
  <inkml:trace contextRef="#ctx0" brushRef="#br0" timeOffset="51547.98">15005 15717 1591 0,'-3'-4'160'0,"3"4"-160"16,0 0-141-16,36 14-408 0</inkml:trace>
  <inkml:trace contextRef="#ctx0" brushRef="#br0" timeOffset="51765.61">15631 15829 605 0,'-5'0'1175'0,"3"0"-1063"16,-5-4-106-16,5 4-6 16,9 0-192-16,0 4-159 15,22 14-109-15</inkml:trace>
  <inkml:trace contextRef="#ctx0" brushRef="#br0" timeOffset="52092.74">16292 15897 1757 0,'-4'-2'201'0,"2"2"-122"16,-3 0-10-16,7-4-55 16,-2 4-14-16,3 0-15 15,1 0 6-15,5 0 9 16,0 0 0-16,0 0 0 15,3 0-1-15,-6 4-10 16,3-2-35-16,-5 1-46 16,0-2-19-16,-2 3-39 0,1-4-70 15,6-8-95 1</inkml:trace>
  <inkml:trace contextRef="#ctx0" brushRef="#br0" timeOffset="52788.06">17507 15721 312 0,'-2'0'1062'16,"2"0"-852"-16,0-2-60 15,0 2-27-15,0 0-4 16,0 0-59-16,0-2-23 0,0 2-4 15,2 2-3-15,0-2-1 16,-2-2-13-16,2 2-15 16,-2 0 5-16,2 0-6 15,3 2 1-15,-1 0-1 16,2 0 5-16,2 2-5 16,-2-4 0-16,1 4 0 15,1 0-36-15,4 4-83 16,-1 2-154-16,22-4-1029 15</inkml:trace>
  <inkml:trace contextRef="#ctx0" brushRef="#br0" timeOffset="54238">21079 15817 1088 0,'0'-2'153'0,"-3"2"-153"15,-1 0-1-15,-10-4-139 16,-46 8-163-16</inkml:trace>
  <inkml:trace contextRef="#ctx0" brushRef="#br0" timeOffset="63117.97">17210 17941 644 0,'0'-4'91'0,"4"4"-70"15,1 0-21-15,0-4-23 16,4 4-53-16,11-8-154 16</inkml:trace>
  <inkml:trace contextRef="#ctx0" brushRef="#br0" timeOffset="64217.94">17460 17973 1225 0,'-3'0'228'16,"-1"-4"-60"-16,0 4-65 0,2-2-19 16,-3 0 9-1,1 0 0-15,4 2-19 0,0-4-17 16,4 0-24-16,-4 0 9 15,3 0 1-15,-3-2 25 16,0 2-29-16,2 0-6 16,0 0 12-16,-2 2-2 15,2 0 22-15,-2 2-14 16,2-2 3-16,2-2-12 16,1 0-14-16,4 0 10 15,0-6-7-15,6 6-10 16,-1-1 8-16,5 1-4 15,2-5 2-15,6 0-7 16,0 5-7-16,4-6 7 16,-2 2-14-16,-2 7-6 15,-4-4-1-15,-7 5 0 16,-3 0-11-16,-7 0-3 0,-6 5-57 16,-8 0-51-16,-11 9 49 15,-12 7-41-15,-14-2-1 16,-6 2 32-16,-3-1 53 15,3-8 31-15,4-2 44 16,6 2 11-16,10-8 14 16,12-2-1-16,7-2 10 15,10 0-29-15,6-2-29 16,8 2-1-16,13 2-4 16,8-2-13-16,11-2 10 0,6-2-11 15,0-8 7 1,2 10-7-16,-1-2 5 0,-6 0 42 15,-8 4-21-15,-10-4-5 16,-6 4-20-16,-15 0-2 16,-4 4-7-16,-6-8 7 15,-5 8 21-15,-7 0 4 16,-9 0-10-16,-6 2-4 16,2 2 13-16,5-4 21 15,4-4 10-15,9 2-7 16,4-4-16-16,7-2-13 15,3 4-19-15,-1 0-6 16,0 0-43-16,7 0-5 16,0 0-39-16,7-4-125 15,26-10-347-15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2:37.928"/>
    </inkml:context>
    <inkml:brush xml:id="br0">
      <inkml:brushProperty name="width" value="0.05292" units="cm"/>
      <inkml:brushProperty name="height" value="0.05292" units="cm"/>
      <inkml:brushProperty name="color" value="#FF0000"/>
    </inkml:brush>
  </inkml:definitions>
  <inkml:trace contextRef="#ctx0" brushRef="#br0">8893 7421 1398 0,'-7'-4'629'16,"3"2"-488"-16,0-6-87 16,2 0-29-16,-2 0-7 15,2 0-9-15,2 0 5 16,0 2 17-16,0 2 25 16,0 2-16-16,0 0-7 15,0 0-7-15,0-2 1 16,0 4-5-16,0 0 2 15,0 0-9-15,0 0 8 0,0 0 5 16,0 0 10-16,0 0-8 16,0 0 0-16,6 0 4 15,4-2 7-15,15 0 19 16,15-4-8-16,14-2-10 16,12-4-10-16,12-2-7 15,13-2-5-15,12-4-5 16,68-10-5-16,-110 20-10 15,55-7 0-15,-2-1 0 16,-8 3-1-16,-8 2-1 16,-9 1 2-16,-8 2-1 15,-10-1 1-15,-11 3-11 16,-9-1 11-16,-11 0-12 0,-11 2 6 16,-14 3-27-16,-7 1-16 15,-8 3 13-15,-2 0-33 16,-8 0-173-16,-67 5-386 15</inkml:trace>
  <inkml:trace contextRef="#ctx0" brushRef="#br0" timeOffset="706.54">9147 7582 1503 0,'0'-3'574'0,"0"3"-430"0,2 0-99 15,5 0-22-15,8-1 32 16,19 1 56-16,17-3-15 16,20-4 2-16,21-4-20 15,70-13-33-15,26-3-18 16,-1-5-6-16,-136 23-12 15,0 1-8-15,-7-2 29 16,48-4-12-16,-14-2-3 16,-13 6-3-16,-14-2 6 15,-15 4-16-15,-15 4 10 16,-9 0 0-16,-10 2 9 0,-2 2 25 16,-2 0 19-16,-2 2-20 15,4-2-14-15,-2 0 8 16,0 0-18-16,2 0-7 15,0 4-7-15,0-4-6 16,0 0-1-16,0 0 1 16,0 0-2-16,0 0 0 15,0 0 0-15,0 0 1 16,2 0-1-16,-4 2 1 16,2-2-1-16,0 0 1 15,0 0 5-15,0 0-4 16,0 0-1-16,-4 0 0 15,4 0 6-15,-2 2 6 16,2-2-11-16,0 0 12 0,0 0-12 16,-2 0 5-16,2 0-4 15,-2 0 14 1,2 0-15-16,0 0 12 0,0 0-12 16,0 0 12-16,0 0-12 15,0 0 5-15,0 2 0 16,-2-2-6-16,2 0-1 15,0 0 0-15,0-2-5 16,0 2 6-16,0 0-10 16,0 0-28-16,0 0-64 15,0 0-58-15,-15 16-71 0,-1 0-84 16,1 2-41-16,-28 28-381 16</inkml:trace>
  <inkml:trace contextRef="#ctx0" brushRef="#br0" timeOffset="3778.19">8047 8945 1326 0,'-2'0'285'15,"2"0"-169"-15,-6 0-77 0,6 0-12 16,0 2 4 0,0-2-5-16,0 0 4 0,0-2 16 15,0 2 4-15,6 0-13 16,-6 0-2-16,0 0 1 15,0 0 15-15,-6 0 21 16,6 0-18-16,0 0 16 16,0 0-2-16,0 0-11 15,0 0-11-15,0 0-13 16,14-2 0-16,-7 2 6 16,1 0-3-16,4-2-7 15,-1 2-4-15,0 0-11 16,3 0-1-16,-2-2 2 0,2 0-4 15,1 0 2 1,4-2-1-16,-2 0-12 0,6 2 7 16,-5 0-5-1,5 0-2-15,0 0 1 0,0 0-1 16,-3 2 1-16,-1-2-1 16,-5 2 0-16,-5 0 1 15,-3 0-1-15,-1 0 0 16,-5 0 1-16,3 0-1 15,-3 0 0-15,0 2 7 16,0-2-7-16,0-2 1 16,0 2 1-16,-3 0 7 15,3 0 0-15,0 0-8 0,0 2 10 16,0-4-4 0,0 2-1-16,0 0 2 0,0 0-7 15,0 0 10 1,0 0-2-16,0 0-8 0,0 0 9 15,0 0-9-15,0 0 5 16,0 0-6-16,0 0 1 16,0 0 0-16,0 0 1 15,0 0 4-15,0 0-6 16,0 0 1-16,0 0 4 16,0 0 1-16,0 0-6 15,0 0 0-15,0 0-1 16,0 0-12-16,0 0-35 15,0 0-77-15,-9 2-58 16,3 2-94-16,-35 16-180 0</inkml:trace>
  <inkml:trace contextRef="#ctx0" brushRef="#br0" timeOffset="9106.16">14162 11911 2035 0,'0'0'333'0,"0"-2"-121"16,0 2-49-16,0-2-70 15,0 2-15-15,2 0-28 16,-2-4-13-16,0 4-4 16,2-2-13-16,-2 2 4 0,3 0-3 15,-3-2-3-15,7 2 6 16,10-2-6-16,10-2-3 15,23-4 9-15,14-6-14 16,16-4 4 0,11-4-5-16,10-2-8 0,3 0-1 15,6 2-16-15,-3 8-15 16,-5 0 17-16,-13 7-94 16,-20 6-75-16,-20 5-108 15,1 25-67-15</inkml:trace>
  <inkml:trace contextRef="#ctx0" brushRef="#br0" timeOffset="9400.44">14376 12184 2095 0,'2'0'450'15,"0"-2"-281"-15,8-7-58 16,9-2-27-16,18-5 15 16,9-2-16-16,14 0-14 15,11 1-33-15,8 3-17 16,0-1-18-16,2 2 0 16,-8-3 5-16,-6 6-6 15,-7-4-11-15,-4 0-19 0,-9 4-28 16,-11 2-38-16,-12 0-110 15,-8 6-175 1,-43 12-475-16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2:58.539"/>
    </inkml:context>
    <inkml:brush xml:id="br0">
      <inkml:brushProperty name="width" value="0.05292" units="cm"/>
      <inkml:brushProperty name="height" value="0.05292" units="cm"/>
      <inkml:brushProperty name="color" value="#FF0000"/>
    </inkml:brush>
  </inkml:definitions>
  <inkml:trace contextRef="#ctx0" brushRef="#br0">4557 8845 1795 0,'0'2'293'0,"0"-2"-170"16,0 0-3-1,0 0-33-15,0 0-32 0,0 0 5 16,0 0 36-16,2-2-10 16,-2 2-13-16,2-2-14 15,1 2-17-15,-3 0 0 16,2-2-2-16,-2 2-10 15,3 0-7-15,5 0 7 16,6-4 0-16,12-2 15 16,3 0-14-16,14-2-11 15,5 2-19-15,13-4 9 16,10 2 4-16,5-2-9 16,7 0-5-16,1-6 0 15,3 2 0-15,-2-3 5 0,-6 2 1 16,0 3-6-16,-8 2-3 15,-9 2-3-15,-6 3 0 16,-11 1 6-16,-16 4-15 16,-12 0-3-16,-8 3-10 15,-9-2 1-15,0-1-2 16,-2 2-17-16,-3 1-31 16,-3 2-7-16,-8 8-99 15,-10-1-168-15,-75 34-454 16</inkml:trace>
  <inkml:trace contextRef="#ctx0" brushRef="#br0" timeOffset="496.76">4849 9001 896 0,'0'-4'887'0,"0"2"-668"15,2-1-93-15,5-4-67 16,9-1 23-16,3 0-4 16,15-2 14-16,11-2 22 15,9 0 7-15,14-2-32 16,5 0-32-16,4 0-3 16,-2 4-23-16,-4 0-19 15,-9 2 3-15,-8 4-7 0,-7-2-1 16,-7 6-6-1,-9-2 19-15,-4 2-19 16,-14 0 16-16,-1 0-5 16,-10 0 12-16,-2 0 15 0,-2 0-2 15,2 2-8-15,-2-2-7 16,2 0-2-16,-5 0 5 16,5 0-5-16,5 0-11 15,-5 0-3-15,0 0-5 16,0 0-1-16,0-2-1 15,0 2 0-15,0 0 1 16,0 0 0-16,0 0-1 0,0 0 0 16,0 0-7-1,0 0 7-15,0 0-34 0,2 10-38 16,-4 0-70-16,-3 4-187 16,-2 0-204-16,-20 20-630 15</inkml:trace>
  <inkml:trace contextRef="#ctx0" brushRef="#br0" timeOffset="3244.27">6875 9938 1227 0,'-3'0'375'16,"3"0"-228"-16,-2 0-56 16,-1-2-8-16,3 2-14 15,3 0 3-15,-3 0-6 16,0 0 0-16,0 0 1 15,0 0 7-15,0-2-13 16,2 2 19-16,-2 0-5 16,0-2 0-16,3 2-2 15,-3 0-11-15,0 0-11 16,2 0-24-16,0 0 1 16,7 2-7-16,13-2 20 0,12 0 8 15,10 0-17 1,12-4-14-16,8-2-12 15,10-2-5-15,10-2-1 16,8-2 0-16,9 4-1 0,1-2 0 16,2 6 0-1,-6 1-29-15,-13 3 9 0,-11 3-10 16,-21-3-73-16,-16 4-110 16,-16 0-11-16,-17 6-26 15,-57 24-274-15</inkml:trace>
  <inkml:trace contextRef="#ctx0" brushRef="#br0" timeOffset="3529.94">7349 10164 1741 0,'11'-4'300'0,"7"-2"-147"16,17-8 0-16,13 2-19 15,4-4 10-15,4 2-11 16,9-2-41-16,-1 2-17 16,6 2-33-16,-3 0-3 15,-9 4-33-15,-5 0 5 16,-10 2-11-16,-10 2-6 16,-10 4-6-16,-13 0-6 15,-5 0-48-15,-5 2-36 16,0 4-98-16,-3 4-73 15,-7 22-413-15</inkml:trace>
  <inkml:trace contextRef="#ctx0" brushRef="#br0" timeOffset="4576.16">13643 9793 1860 0,'0'0'326'0,"1"0"-164"0,-2 0-15 15,2 0-11-15,2 0-50 16,-3 0-19-16,0-1 20 16,3 1-7-1,-3 0-16-15,0 0-8 0,2-3-23 16,1 3 1-16,3 0-22 15,11-2 3-15,12 2 0 16,17-4-1-16,12 2-13 16,6-1 1-16,5-4 4 15,0 1-6-15,-7-2 0 0,-2 0 1 16,-4 1 0-16,-11-2-1 16,-7 5-1-1,-13 2-14-15,-10 2-27 16,-9 0-42-16,-8 0-9 15,-2 2-57-15,-11 4-55 0,-8 6 11 16,-10 1-50-16,-10 5 1 16,-3 0 49-16,0-3 65 15,0 2 66-15,4-2 63 16,4-2 47 0,8-1 55-16,13-6 7 0,13-4 16 15,4 0 2-15,6-2-19 16,9-2 24-16,12-5 3 0,14-1 44 15,12-3-38 1,5-3-78-16,2-1-29 0,-6 0-34 16,-6 2-1-16,-7 3-38 15,-10 2-142-15,9 0-343 16</inkml:trace>
  <inkml:trace contextRef="#ctx0" brushRef="#br0" timeOffset="9976.95">17627 11165 1890 0,'0'0'342'0,"0"0"-120"16,0-2-129-16,2 2 102 0,1 0-59 15,1-2-34-15,5 2-7 16,7-2 4-16,1 2-29 16,10-2-7-16,2 0-9 15,8 0-18-15,6-4-22 16,4 0-4-16,9-2-9 16,2 2-1-16,-3 0 0 15,-1-2-8-15,-5 4-4 16,-12-2 3-16,-8 2 0 15,-4 2 2-15,-14-2-22 16,-6 4-28-16,-5 4-13 16,-5-4-28-16,-4 2-47 15,-6 4-1-15,-14 2 16 0,-11 8-29 16,-11 2 52-16,-5-2 47 16,-7 4 36-16,3 0 24 15,0-4 0-15,8-2 29 16,15-4 5-16,20-2 17 15,11-4 3-15,14 1 8 16,9 2 16-16,14-1 15 16,14-1-8-16,12-5-22 15,13-3-30-15,1-1-13 16,-2-2-11-16,-2-4-8 16,-4 4 1-16,-5-2-1 0,-7-2 7 15,-9 4-7 1,-6 2-1-16,-17 0 0 15,-2 4 0-15,-13-4-2 16,-6 4-14-16,-10 0-11 16,-3 4 25-16,-12-2-28 0,-9 4-109 15,-13 0-86-15,-4 4-135 16,-88 12-893-16</inkml:trace>
  <inkml:trace contextRef="#ctx0" brushRef="#br0" timeOffset="11203.75">5934 12154 1171 0,'0'-4'570'0,"0"0"-381"15,2-5-37-15,3 5-49 16,-3 0-2-16,2 1-1 16,-1 0 1-16,1 2 13 0,5-3 10 15,6 4-8-15,8 5-8 16,8 0-29-16,10 3-19 16,5 3-31-16,6 0-4 15,2-3-5-15,2-1-14 16,-4 0-6-16,0-5 0 15,-6 2-13-15,-6-3-39 16,-6 6-59-16,-10-3-96 16,-10 0-71-16,-10 6-4 15,-8 4-42-15,-15 0 14 16,-66 26-324-16</inkml:trace>
  <inkml:trace contextRef="#ctx0" brushRef="#br0" timeOffset="11461.18">6335 12312 376 0,'-18'2'758'0,"1"2"-401"16,-12 4-90-16,2-2-60 15,8 0 12-15,9-6-6 0,10 0-7 16,4 0-47-16,12-2-78 16,11-4-8-16,13-2-14 15,18 0-28-15,6-2-19 16,5-2-11-16,0 0 5 16,-1 2-4-16,-6-2-1 15,-9 6-1-15,-12 2 0 16,-22 2-24-16,-13 2-29 15,-8 0-10-15,-13 4 49 16,-12 6 13-16,-8 4-77 0,-13 4-65 16,2-2 13-16,1-2 41 15,5 0-20-15,7-2-91 16,-38 30-140-16</inkml:trace>
  <inkml:trace contextRef="#ctx0" brushRef="#br0" timeOffset="19961.75">17268 15580 1571 0,'-2'0'297'0,"0"0"-132"16,0-1-51-16,2 1-54 15,2 0-31-15,0 0-7 16,-2 0 7-16,2 0 16 0,-2 0 12 15,0 0 15-15,0 0 4 16,5-4 5-16,-3-1 14 16,-2 5-2-16,11-5-27 15,7-3-26-15,13-6-4 16,18 1 0-16,9-1-4 16,7 0-14-1,6 0-8 1,7 6-2-16,0-6-8 0,2 6 8 0,-2-6-7 15,-6 10 5-15,-10-4-6 0,-8 2 0 16,-19 6 0-16,-7-2-29 16,-16 4-89-1,-5 4-184-15,-16 4-67 0,-55 30-432 16</inkml:trace>
  <inkml:trace contextRef="#ctx0" brushRef="#br0" timeOffset="20402.32">17218 15727 1701 0,'0'0'360'0,"0"0"-138"16,1-4-117-16,13 4-72 0,6-4 3 15,16-2 37-15,10 2 52 16,10-6 17-16,10 6-56 15,9-10-28 1,-2 6 1-16,4-4-13 0,-1 2-17 16,0-4-4-16,-2 6-5 15,-10-2 1-15,-6 2 9 16,-4-1-9-16,-18 0-2 16,-13 3 2-16,-4 3-1 15,-15 2 7-15,-2 1 9 16,-2-3-8-16,-2 3 11 15,0 0-7-15,0 0-5 16,-3 3-6-16,5-3-6 0,-2 0-3 16,2 0-11-16,0 1 9 15,0-1-9-15,0 0 0 16,0 0 0 0,0-1-1-16,-2 1 0 0,2 0-8 15,-2 0-26-15,0 1-37 16,0 2-32-16,-6 3-58 15,-5 3-113-15,-49 27-348 16</inkml:trace>
  <inkml:trace contextRef="#ctx0" brushRef="#br0" timeOffset="25190.75">7659 15516 1428 0,'0'0'250'15,"-3"-4"-130"-15,3 0-43 16,0 3-35-16,-2-4-14 16,2 1 16-16,0 4 1 15,-2 0 21-15,2 0-8 16,-2-4 5-16,-2 4-16 16,-2-4-2-16,2 2 1 0,-2 0-29 15,-3 0 5 1,-5 0-14-16,3 0 2 0,-5-2-2 15,-5 0-7-15,0 0 0 16,-8 2 0-16,-2 0 0 16,-5 0 0-16,-1 2 1 15,1-4-1-15,-7 0 8 16,4 0 0-16,-3 4-8 16,-1-2 0-16,-1 0 5 15,-2 2-6-15,-4 0 0 16,3 0-1-16,-3 0 1 15,0 2 0-15,0-2 0 16,4 6 0-16,1-2-7 0,3 0 7 16,4 0 0-1,0 2 1-15,2 2-1 0,3-6 1 16,2 2 0-16,-1-2-1 16,1-2 0-16,-2 0 0 15,-1 2 0 1,3 2 6-16,-4-4-6 0,-5 4 0 15,1 0 0-15,-3 1 0 16,3-4 0-16,-4-1 0 16,1 4 7-16,0-4-1 15,1 0 3-15,5 4 2 16,1-4 13-16,4 4-8 16,-3-4-7-16,3 0 2 15,0 2-10-15,4-2 0 16,-2-2 5-16,0 2 6 0,2-4-12 15,-2 4 1 1,-2-4 5-16,0 0 2 0,-5 0-8 16,1 2 14-16,-3-2-4 15,0 4 2-15,0-4-1 16,-4 4-2-16,-1-6 7 16,-3 2-14-16,-2 0 16 15,2-8-10-15,3 8-7 16,6 4-1-16,3 2 1 15,3 0 11-15,2 2-11 16,-4-4 5-16,-1 4 1 16,-1 0-5-16,4-4-1 15,-3 0 7-15,3 0 1 16,4 0-3-16,0 0-5 16,-2 2 0-16,-2-4 5 0,-2-6 3 15,-7 8-8-15,2-4 0 16,2 4 8-1,7 4 3-15,2 4 0 0,1-4-11 16,2 2 0-16,5 2 5 16,4-2 5-16,1-2-11 15,3 0 2-15,-1 0-1 16,-5 0 0-16,7-2 1 16,-2 2-1-16,1 0 6 15,-3 0-7-15,3 2-1 16,-4 6 1-16,-7-2 7 15,-5 8-7-15,-2 3-1 0,-9 1 1 16,1 0 0 0,0-4 3-16,2 0-1 0,-1 0-2 15,-2 2 1-15,-1-2 0 16,-1 2-1-16,9-2 34 16,2-4-8-16,2 4-16 15,0 4-10-15,4 0 7 16,5-4-5-16,7 0 4 15,3-5-5-15,-3 0 0 16,8 5 6-16,1 1-6 16,2-1 0-16,2 4 8 15,0 1-9-15,2 4 2 16,-1-1 5-16,2 0 5 16,-10 6 12-16,2-4 2 15,-1 2-13-15,2-4 7 0,2 0-4 16,3 6-7-16,8-5 2 15,-1 5-2-15,9-1 0 16,4 6-3-16,4 7 2 16,4 0-7-16,2 10 5 15,6 0 6-15,-3 8-10 16,2-4 5-16,-3-9-1 16,-2-13-5-16,-1-8-1 15,1-6 0-15,-4 0 1 16,4-4 8-16,1-2-3 15,4 2-4-15,2-4 4 16,4 4-6-16,6 4 0 16,6 4 7-16,8 6-7 0,7-4 0 15,7 2 1 1,12-7-2-16,3-5 2 0,3-10-2 16,2-8 2-16,2-8 7 15,-2-6-8-15,3 1 6 16,-3-1 1-16,-5 5-7 15,-2 0 0-15,-3 5 0 16,-1 4 0-16,-3 4 0 16,0 5 1-16,4-4-1 15,3-5 0-15,5 0 0 16,-3-5 0-16,1-4-1 16,-1 1 0-16,-1 4 1 0,1-2 1 15,-1-2 4 1,-3 2-4-16,0 6-1 0,5 0 0 15,-1 0 0-15,7 0 0 16,-1 0-1-16,14-8 1 16,63-6-6-16,11-8 6 15,7 4 1-15,-74 2 0 16,-62 10-1-16,0-2 0 16,2-2-1-16,116-16 1 15,12-6 1-15,5-2 0 16,-55 16-1-16,9 4 1 15,-6 0-1-15,-7 0-1 16,-8 2-4-16,-3-2 5 16,-65 10 0-16,-4-1-1 15,-2 5 0-15,58-9 0 0,-8 0 1 16,-4 0 0 0,1-4 1-16,-8 8-1 0,1-4-1 15,-1 1 1-15,1 7 1 16,1-2-1-16,1 1 1 15,-1-2-1-15,1 4 0 16,-3-8 0-16,3 2 1 16,-5 2-1-16,2-4-7 15,-3 4 7-15,4-2 1 16,-3 2-1-16,-2 0 1 16,-2-4-1-16,-2-2-10 15,-6 0 1-15,4-2 1 16,1-2 1-16,3-4 1 0,2 0 6 15,0 0 0 1,-2 0 1-16,-4 2 5 0,-4 2-6 16,-11 0-1-1,-3-4 1-15,-7 0 0 0,-6 0 7 16,2-12-7-16,-10 3 1 16,-9 0-1-16,-2-8 0 15,-8-1 0-15,-9 0 0 16,-4-6 9-16,-5 0-9 15,-3 2 9-15,-6 4 6 16,-5 0 2-16,-7 0 11 16,-6 0-4-16,-2-1-10 0,-8-3 5 15,1 4-10-15,-2-2-1 16,-4 0-8-16,4 4 2 16,-5 6-1-16,-3-8 0 15,-9 6 0-15,-8-2-1 16,-6-4-1-1,-12 0 0-15,-11-3 0 0,-9-1-10 16,-11 8-1-16,-6-8 12 16,-68-10-6-16,1 6 5 15,-9 12 1-15,56 12 5 16,0 10-5-16,-2-7 0 16,6 12 0-16,-1-9 0 15,-2 4 0-15,-1-3 0 16,8 5-1-16,1 0-1 15,1-2-14-15,67 5 14 0,4 0-8 16,2 1 8-16,-51-12 1 16,1 2 0-16,6 4 0 15,5-4 0-15,2 6 1 16,3 0 1-16,1 4 0 16,3-2-1-16,2 6 0 15,0-8 0-15,-5 0-2 16,-3 2 1-16,-5 0-8 15,-3 8 9-15,-5 6-8 16,-3 4 7-16,0 12 1 16,-6 2-1-16,4 2 0 15,-3 8 0-15,5-1 0 16,-5-3 1-16,4 0 0 0,5-2-1 16,4 2 1-16,17-2-1 15,1 2 1-15,11-6 0 16,9 0 1-16,10-2-1 15,7-6 1-15,14-6-1 16,11-6 2-16,9-6 4 16,7 0-5-16,-2 0-1 15,3-2-1-15,-1 2-1 16,-2-2 1-16,2 2 1 16,-2 0 0-16,0 2 0 15,-2-2 0-15,2 2 0 16,-2 0 0-16,-5 4 9 15,-4 7-8-15,-7 2 0 16,-4 3 0-16,-2 3 0 16,1-3 0-16,1-4 1 0,0-2-1 15,4-2 0-15,0 4 7 16,0-5-8-16,7 4 0 16,-2-5 0-16,4 6 0 15,-1-4 0-15,4 2 0 16,2-2 0-16,-3-2 0 15,2 0 0-15,3 2 1 16,0-6-1 0,2-4 0-16,0 0 0 15,0 0 1-15,0 0 0 0,0 0 0 16,2 0 5-16,-2-4-4 0,0 4 8 16,2 0-4-16,-2 0 5 15,3 0-10 1,-3 0-1-16,0 0-9 0,2 0 0 15,3 4-11-15,3 6-16 16,10 12-60 0,9 4-129-16,9 14-338 0,91 54-351 15</inkml:trace>
  <inkml:trace contextRef="#ctx0" brushRef="#br0" timeOffset="28718.34">7935 16623 1176 0,'-2'0'609'15,"0"4"-477"-15,2 6-24 0,2 4-26 16,4 4-20-16,3 8-7 15,5 5-7-15,1 6 20 16,3 8 2-16,11 13 50 16,4 16-60-16,5 16 50 15,29 77-31-15,13 29-32 16,7 5-2 0,-13-77-21-16,15-4 3 0,-35-79 34 15,4 3-7-15,-2-8-6 16,59 44-7-16,5-8-7 15,63 37-7-15,16-25-3 16,19-26-7-16,-60-46 1 0,0-16-3 16,-4-8-6-16,2-20 3 15,-13-9-12-15,3-3 1 16,6-6 11-16,1-12-11 16,-1-10-1-16,6 10 9 15,3-6-4-15,-7 2-5 16,13 3-11-16,-7-3 11 15,4 2 0-15,-3 2 0 16,-11 0 9-16,10-1-9 16,-6 1 1-16,-5 0 3 15,9-2-3-15,-6-10 0 0,-8 2-1 16,-1-9-1-16,0 5-6 16,-10 4 5-1,-12 2-5-15,-68 34 6 0,0 0-8 16,1 4 1-16,46-39 7 15,-4 5-5-15,-5 2 6 16,3 2 1-16,-3 0 11 16,-2-5-12-16,-2 5 6 15,-4 2-6-15,-3-2 1 16,-8 4-1-16,-4 0 0 16,-3 1 0-16,-3 7 0 15,-1 2 0-15,1 2 0 16,0-2 0-16,3 4 0 15,-3 2 2-15,-2 4-2 16,-4 6 2-16,-2 0-2 16,-10 5 0-16,6 5 0 0,-9 0 0 15,5 4 6-15,-7 0-5 16,-3 4-1-16,-7 2 0 16,-9 6-2-16,-7 2 2 15,-2-2 0-15,1 4-2 16,-1 2 1-16,3-2 1 15,1 2 0-15,3 0-1 16,-3-4 1-16,3 4 0 16,-3 4-1-16,1-4-6 15,2 2 7-15,-2 2 0 0,6 0 0 16,-4 4-1 0,4-8 1-16,-5 2 0 0,-3 0 1 15,-1 0 0-15,-5 0 0 16,-2-2-1-16,1 0 0 15,-3 2 0-15,-2-2 1 16,-2 0 0-16,4 4-1 16,-1 0-9-16,6 2 8 15,0 2 1-15,3 6-1 16,0-2 1-16,1 7 0 16,-1-10 0-16,-1 5 0 15,1-1 0-15,-1-8 0 16,-3 2 0-16,-1-5 6 15,-3-2-5-15,0 4-1 16,4-4 2-16,-6-4-1 0,4 4 5 16,1 0-5-16,-2-2 0 15,4 2-1-15,-7 2 0 16,0-2-1-16,2 4 0 16,3 0 0-16,-3-4 1 15,0 4 0-15,0-3 0 16,-2 2 0-16,-2-3 0 15,0 2 1-15,0-2-1 16,-2 0-1-16,2-2-7 16,-6 2-5-16,0-4-4 15,-7-4 7-15,-3-1-4 16,-7-6-10-16,4-6 15 16,-2-1-6-16,2-6 5 15,-4-6 8-15,7 0 1 16,1 0 0-16,-1 4-1 0,5 2 2 15,5 2 0-15,-2 12 1 16,4-4-1-16,2 8 1 16,2 6-1-16,0 0-10 15,3 4-8-15,6 4 9 16,-1-4 9-16,8 4 7 16,10 0-6-16,3 2-1 15,0-2 6-15,-2 0-6 16,0 6 0-16,-6-2-1 15,0-2 1-15,-3 6 0 16,-5-6 0-16,1 2 0 16,-7-4 1-16,-3-2-1 0,-4 0 1 15,0-2 10 1,0 0-1-16,-2 0 7 0,0 0-4 16,0 0 4-16,-3 0 4 15,5 0 1-15,-2 0 4 16,2 0-11-16,-2 0-6 15,0 6-8-15,-8 14-1 16,-1 12 10-16,-5 18-9 16,1 7 6-16,0-3-7 15,5-4-1-15,4-10 1 16,2-8 0-16,-7-2 0 16,8-12 0-16,1-4-5 15,-1-6 5-15,1-6 0 0,0-2-5 16,-2 0-4-16,-3-2 1 15,-7-2 8-15,-3 0 1 16,-1-6 1-16,-7-2-1 16,6-2 0-16,1-4 0 15,1 4 5-15,2-6-6 16,7-4 0-16,-3 2-1 16,10-10 1-16,-1-3-1 15,4 3 0-15,2 0 1 16,2 2 0-16,2 4-1 15,1 4 0-15,-4 0 1 16,4 4 1-16,-1-2-1 16,3 0 1-16,1 0 0 0,-6 4 5 15,1 6-5 1,-5 4-1-16,0 2 0 0,-2 4 0 16,0 0 1-16,-2 0 0 15,2 0 5-15,0 0-6 16,2 0 0-16,-2 0 1 15,0 0-1-15,2 0 0 16,-2 0 0-16,0 2-1 16,-2-2-8-16,0 2-13 15,-2 4-64-15,-5 4-106 16,-9 10-371-16,-60 30-851 16</inkml:trace>
  <inkml:trace contextRef="#ctx0" brushRef="#br0" timeOffset="32839.51">16616 16070 1605 0,'0'-4'292'16,"-3"4"-109"-16,1-8-45 0,2 4-18 16,0 2-42-16,0 2-22 15,0-4-11-15,0 0 10 16,2 4 11-16,-2-6-6 15,3 4-7-15,-3 0 10 16,2-2 0-16,-2 0-5 16,2 4-4-16,-2 0-9 15,0 0-19-15,0 4-10 16,2 10-15-16,5 12 32 16,6 16 6-16,-2 18-12 15,2 0-15-15,3 10-3 16,-5-3-7-16,1-9-1 15,-4 0 0-15,1-16-1 16,-5-8-1-16,-4-8-17 0,-1-6-3 16,-2-4-78-16,-3-2-123 15,-1-6-134-15,-11-12-281 16</inkml:trace>
  <inkml:trace contextRef="#ctx0" brushRef="#br0" timeOffset="33401.26">16703 16276 1622 0,'-2'-4'308'0,"4"2"-104"15,-2-6-47-15,2 0-73 16,9 4-52-16,5 2-19 16,3 2 11-16,8 0 3 15,-2 6-1-15,4 10-5 0,-2 2 3 16,-3 6-2-16,0 7 4 16,-6-5-5-16,-1 6 4 15,-3-2-1-15,-5-2-1 16,-5 4-2-16,-4-2-6 15,-2-4-15-15,-4-2 18 16,-3-6-3-16,-5 0 7 16,-1-6 5-16,-3-2 3 15,-7-2-4-15,6-4 2 16,-8-4-4-16,6 0-1 16,2-8-2-16,3 0-6 15,7-2-14-15,5 2-1 0,0 2-31 16,4-2-97-16,4 0-140 15,7-12-385-15</inkml:trace>
  <inkml:trace contextRef="#ctx0" brushRef="#br0" timeOffset="34739.64">17328 16248 870 0,'3'0'292'15,"-3"0"-205"-15,4 0-66 16,2-4-15-16,-2 4 3 16,0-4 39-16,-2 4 65 15,0 0-28-15,-4-4 26 16,4 4 0-16,-4-2-12 16,2 2-15-16,0 0-10 15,0 0-5-15,-2 0 0 16,0 0-5-16,0 0 4 0,-4-2-11 15,4 0-20 1,-2 2 2-16,-5-4-3 0,1 4 3 16,-11 4 24-16,-1-2 15 15,-2 6 14-15,2 0-22 16,-1 6-13-16,9 0-12 16,3 0-16-16,7 2-16 15,2 3-1-15,6 3-11 16,5-4 0-16,5 0 10 15,9 0-4-15,1 4-6 16,1-4-1-16,2 4 0 16,-3-4 0-16,-1-4-9 15,2-2 3-15,-8-2-12 0,2-6 6 16,-8-4 12 0,1-4 0-16,-1-4 2 0,-2-2 5 15,0-4-6-15,-2-4 8 16,-3-8-8-16,0 4 6 15,-4-9-6-15,-4 4 8 16,-8 4-7-16,1-4 10 16,1 4-11-16,-4 5 10 15,3 0-5-15,1 10-6 16,1-2 6-16,4 6-6 16,3 0 0-16,-3 0 0 15,6 0-1-15,-3-2 1 16,0 4 0-16,0 0 1 15,0 2 0-15,3 0 5 16,-3 0-5-16,0 0-1 0,2 2 0 16,3 6 0-1,8 6 24-15,1 12 0 0,1 9-5 16,3 2-10-16,-1 8-3 16,1-5-4-16,0-4-2 15,-2-2 6-15,-1-6-6 16,-3-6 0-16,-2-10 1 15,2-2-1-15,-8-6 0 16,1-4 0-16,-1 0 6 16,0 0-5-16,3-4 0 15,3 0-1-15,0-6-24 16,-1 2-39-16,1-2-68 16,-2 2-115-16,5-2-114 15,16-28-342-15</inkml:trace>
  <inkml:trace contextRef="#ctx0" brushRef="#br0" timeOffset="35592.83">18060 16164 1494 0,'-5'-4'287'0,"2"-2"-148"15,-3 2-23-15,3-4-17 16,-1 4-12-16,0 0-9 16,-3 2 10-16,3-2-10 15,-1 0-39-15,0 4 6 16,1-4 2-16,0 4-13 16,2 0-11-16,-1 0-10 0,-1 0 14 15,2-4 5-15,0 4-7 16,-3 0-4-16,2 0-1 15,3 0-5-15,-2 0-2 16,0 0-2-16,0 0-10 16,-2 4 0-16,-5 0 0 15,0 4 13-15,-7 2-5 16,0 16 24-16,1 6 3 16,-3 4 0-16,5 8-5 15,11-4-14 1,8-4-16-16,7-1-2 0,12-7-10 15,4-6-11-15,0-12-5 16,2-2-5-16,-2-12 22 0,-4-6 2 16,0-2 7-16,-6-6 0 15,-1-9 0-15,-2 4 0 16,-5-4 1-16,2 1 0 16,-1 4 9-16,-4 8-7 15,3 10-1-15,10 12-1 16,-1 23 15-16,11 28 26 15,15 78-8-15,-5 39-24 16,-5 7 3-16,-9-59-11 16,21 23 10-16,-33-107 71 15,-5-8-32-15,-12-6-40 0,-3 32-10 16,-19-22 0 0,-14-14 20-16,-7-12 8 15,-1-24 14-15,-8-8-6 16,7-22-22-16,7-14-13 0,17-10-2 15,12-17 1-15,20 5-9 16,11 0-12-16,9 4 14 16,7 10-17-16,2 2-33 15,-3 1-63-15,4 9-119 16,-6 6-240-16,29-68-130 16</inkml:trace>
  <inkml:trace contextRef="#ctx0" brushRef="#br0" timeOffset="36676.1">16803 16918 1739 0,'-5'-4'363'16,"3"4"-120"-16,-2-4-7 16,4 4-62-16,2-4-65 15,11-2-28-15,3-2-18 16,13-6-9-16,7-4-12 15,10 0-15-15,-1-4-13 0,1 4-7 16,-3 6-7-16,-3-2-12 16,-13 6-30-16,-8 8-66 15,-13 0-51-15,-18 12 5 16,-15 10 101-16,-15 6 4 16,-16 8 8-16,-7-2 20 15,1-2 21-15,2-6 31 16,10-4 41-16,12-12 32 15,13-2-31-15,19-2 13 16,12-12-53-16,14 2-18 16,8 0 1-16,17-6-4 15,15-6-4-15,1-2-7 16,-1 0-1-16,-2 4 0 0,-6 0 0 16,-8 6 0-16,-9 4 0 15,-13 4-6-15,-9 0-10 16,-11 12-19-16,-15 6 22 15,-12 4 11-15,-13 2-10 16,-7-2 3-16,1 0 8 16,1-10 1-16,9-2 6 15,12-10 12-15,11 0 0 16,8 0-5-16,16-4-13 16,6-6-16-16,13 2-23 15,10-6-22-15,2 2-37 16,0 2-32-16,-1 2 11 0,-10 2 23 15,-8-2-6-15,-10 8-1 16,-11 0-50-16,-29 22-173 16</inkml:trace>
  <inkml:trace contextRef="#ctx0" brushRef="#br0" timeOffset="38731.37">17977 15534 1020 0,'0'-4'660'0,"2"3"-468"16,4-2-79-16,6-1-25 15,5 2-5-15,8 2-8 0,4-4-24 16,7 4-8-16,2-4-20 16,4 4-4-16,8 0-4 15,5 0-1-15,7 0-13 16,10 4 10-16,1 0-11 15,4-2-9-15,6 2 8 16,4-1-14-16,0-3-6 16,3-7-4-16,-6 5 11 15,-4-2 5-15,-6-5 3 16,-7 4 6-16,-14 1 0 16,-15 0 0-16,-16 0 1 15,-8 2-1-15,-14 2 0 16,-9 2-6-16,-3-2 6 0,-7 4 0 15,-8-4 0 1,-11 4-31-16,-9 0-59 0,-4 1-33 16,-12-4-42-16,-3 3 24 15,-9-4 55-15,-4 0 86 16,-6 0 8-16,5 0 22 16,8 4 60-16,16-4-3 15,27 0 25-15,19 4-19 16,24-2-57-16,9 6 14 15,18 2 4-15,17 2-9 16,7-7 1-16,8-1-28 16,0-4-9-16,-1 0-9 0,-3-4 0 15,-7-1 1-15,-2-7 0 16,-8 6 0-16,-6-2-1 16,-12 2 0-16,-12 2 6 15,-11 4-4-15,-7-4 46 16,-10 4 48-16,-5-5-32 15,-5-4-44-15,-1 5-11 16,-6 0 9-16,8 4 10 16,1 0 11-16,5 0-16 15,3 0-23-15,1 4-9 16,-2 4-116-16,-4 2-236 16,-26 12-556-16</inkml:trace>
  <inkml:trace contextRef="#ctx0" brushRef="#br0" timeOffset="43396.71">16910 13339 1587 0,'-3'0'207'0,"3"-2"-87"16,0-1-36-16,3 0-15 0,-3 3-51 15,0 0-6-15,1 0-6 16,-1 0 8-16,6 0 8 16,-2 3 10-16,5-3-1 15,9 3 13-15,1-1-13 16,12-2 25-16,8 0-20 15,14-5-14-15,9 0 1 16,10 1-11-16,6 0-5 16,4 2 2-16,0-1-9 15,-6 2 9-15,-7 1-9 16,-9 0 0-16,-8 0-1 16,-10 4 0-16,-11-2-5 0,-13 4-98 15,-9 1-125 1,-20 4-55-16,-63 19-407 15</inkml:trace>
  <inkml:trace contextRef="#ctx0" brushRef="#br0" timeOffset="43804.97">17106 13461 1543 0,'2'-4'282'0,"4"2"-181"16,11-4-65-16,6 2-8 15,11 0 46-15,2-2 14 16,6 4 2-16,1 0-6 16,8 2-25-16,-4 0-28 15,-1 2-7-15,-2-2-18 16,1 2 0-16,-5 0-5 16,-5-2-1-16,-7 2 7 0,-6 0-6 15,-11-2-1-15,-7 0 0 16,-4 0-2-16,-2 0 2 15,-2 0 1-15,-7 0-1 16,-5 0 2-16,-4 0 4 16,2 0 3-16,5 0-9 15,7 0 2-15,6 0-1 16,2 0 2-16,2 0-3 16,1-2 0-16,8 0 8 15,0 0-8-15,3-2-5 0,0 0 3 16,-6 4-14-1,-1 0-28-15,-4 4-88 16,-2 2-135-16,-9 2-527 0</inkml:trace>
  <inkml:trace contextRef="#ctx0" brushRef="#br0" timeOffset="49663.98">9410 15645 894 0,'0'0'249'0,"0"0"-87"16,0 0-72-16,0 0-42 15,2 0 17-15,-2 0 2 16,0-4 16-16,2 4 22 15,-2 0-21-15,0 0 15 16,0-3-18-16,2 3-5 0,-2 0-8 16,0-1-16-16,0 1-2 15,0 0 22-15,3 0-14 16,-3 0 1-16,4 0-35 16,10 0-8-16,7 0-1 15,11 0-13-15,8 0-2 16,5 0-21-16,2 0-81 15,-1 0-98-15,-5 4-134 16,16 6-590-16</inkml:trace>
  <inkml:trace contextRef="#ctx0" brushRef="#br0" timeOffset="49897.19">9570 15641 1577 0,'7'-4'297'0,"2"0"-150"16,11-9-83-16,9 4-28 16,4-1-19-16,3 2-11 15,-2 2-5-15,-6 3-1 16,-1 3-20-16,-11 9-83 15,-1 21-218-15</inkml:trace>
  <inkml:trace contextRef="#ctx0" brushRef="#br0" timeOffset="50097.04">9715 15677 1591 0,'5'-4'244'0,"1"-4"-73"16,12-2-115-16,4 6-28 16,8-6-10-16,-1 6-9 15,-1 4-7-15,-1 0-2 16,0 1-36-16,-7 6-93 0,20 11-200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4:06.005"/>
    </inkml:context>
    <inkml:brush xml:id="br0">
      <inkml:brushProperty name="width" value="0.05292" units="cm"/>
      <inkml:brushProperty name="height" value="0.05292" units="cm"/>
      <inkml:brushProperty name="color" value="#FF0000"/>
    </inkml:brush>
  </inkml:definitions>
  <inkml:trace contextRef="#ctx0" brushRef="#br0">4249 2282 1410 0,'-2'0'294'15,"0"0"-216"-15,2 0-4 0,-2 4 40 16,2-4 16-16,-2 0 1 15,2 0-38-15,-2 2-8 16,4-1 14-16,-2-1-24 16,0 0 2-16,0 3-22 15,0-3-13-15,2 0-19 16,4 2-2-16,8 0-2 16,13 0 23-16,13 0 5 15,6-4-13-15,8-4-13 16,-5 2-10-16,-2-6-5 15,0 3-6-15,-14 3-7 16,-4 3-14-16,-14 1-45 0,-7 0-65 16,-13 5-32-1,-11 6 68-15,-13 7-8 0,-13 4-22 16,-9 2 5-16,-9 0 75 16,-7-2 45-16,5-6 35 15,4-2 55-15,24-6 36 16,14-6 27-16,16-4-26 15,10-2-43-15,12-2-39 16,11-8-28-16,15-6-8 16,12-4-3-16,0 4 0 15,-2 2-6-15,-6 6-10 16,-10 2-23-16,-6 10-315 16,-25 34-447-16</inkml:trace>
  <inkml:trace contextRef="#ctx0" brushRef="#br0" timeOffset="2224.65">1309 4132 1559 0,'0'0'294'16,"-2"-1"-216"-16,2-2-31 16,-3 3 76-16,3 0-14 15,-2-1-47-15,2 1-2 16,0 0-29-16,0 1 4 0,2-1-28 16,1 7-6-16,3 7 10 15,5 10 4-15,3 18-5 16,3 12 14-1,-3 6 2-15,-1 2-10 0,-3 0-14 16,0-4-2-16,-5-5 0 16,-3-7 6-16,0-8-15 15,0-14-7-15,-4-10-29 16,-2-4-47-16,-5-10 5 16,-9-10-37-16,1-12 2 15,-6-10 67-15,5-14 38 16,-4-6 16-16,4-8 0 15,1-7-20-15,3-5 8 0,5-4 4 16,11 4 9 0,7 8 1-16,11 7 16 0,3 15 7 15,3 10-6-15,-4 14-3 16,1 14 6-16,-4 14-3 16,2 10 4-16,-5 12-5 15,-3 10-4-15,-5 5 4 16,-10-4 1-16,-11 8-2 15,-5-11 4-15,-11 4-7 16,-4-8-12-16,-1-4 0 16,1-8 10-16,8-6-10 15,12-11 21-15,11-6-4 16,6-5 0-16,7 0-17 0,10 2 17 16,8 2-6-1,13 4 27-15,3 6-11 0,3 6 7 16,-1 3-5-16,-7-1-16 15,-2 1-13-15,-5 4-2 16,0-4-41-16,-3 3-201 16,25 11-243-16</inkml:trace>
  <inkml:trace contextRef="#ctx0" brushRef="#br0" timeOffset="3938.42">1872 4325 1864 0,'-8'2'207'0,"-4"0"-68"16,-5 8-16-16,-8 6-19 16,2 10-46-16,-4 9-17 0,4 2-14 15,4-1-15-15,13-5-12 16,6-5-13-16,4-4 13 15,7-4 2-15,9-4-1 16,1-6 0-16,6-4 14 16,2-6-13-16,-3-6 5 15,-2-6-5-15,1-2-1 16,-5-6 6-16,-2-3-7 16,-2 3-2-16,-10 4 2 0,-1 7-8 15,-5 8 7-15,0 3-13 16,0 6-8-16,0 2-1 15,0 9 14-15,2-2 3 16,4 3-7-16,6-3-7 16,3-9 14-16,-1-5 0 15,5-2 6-15,0-9 1 16,1-4 5-16,2-7-6 16,-4-1 1-16,-1 0 0 15,-3 0 5-15,-5 2-5 16,2 2-1-16,-4 4 0 15,-1 4 0-15,-1 4-7 16,-1 6-8-16,6 8 9 16,3 2-8-16,5 6 5 15,1-2 9-15,-1 2 5 0,-5-4-4 16,1-6-1-16,-7-4 7 16,-5-2-6-16,-2 0 22 15,2-4 7-15,-2-8 9 16,7-3-27-16,-1-10-11 15,1-5-1-15,9 4-15 16,-2 2-18-16,3 4-6 16,5 10-15-16,5 8 11 15,2 6 8-15,2 4 11 16,3 4 9-16,1-2 8 16,-1 0 6-16,3-4 1 0,4-4 1 15,-8-2 9 1,-1-6-10-16,-12-4 10 0,1-2-2 15,-10 0 4-15,-1-2 25 16,-8-2 8-16,-2 0 6 16,-6 2 3-16,-2 0 12 15,-3 2-16-15,-8 4-50 16,5 8 0-16,-9 12-13 16,4 8 2-16,-4 8 2 15,7 6-6-15,12 2-13 16,6-6-4-16,12-2 11 15,6-4 3-15,4-6 0 16,3-6 0-16,-2-8 18 16,-6-5-1-16,2-12-15 0,-5-5 15 15,-3-6 0-15,3-4 1 16,-8-4 6-16,1-4 3 16,-5 0 2-16,-2-4-2 15,-4 2 4-15,-4-7 1 16,-5 4 2-16,-7 2 1 15,3 10 25-15,3 8-14 16,1 11-7-16,7 6-21 16,2 6-16-16,4 12-17 15,0 10 32-15,9 15-5 16,3 4-5-16,7 1 11 16,10-3 0-16,5-3 4 15,3-4-4-15,3-4 0 0,-3-4 2 16,-2-8-1-1,-6-2 0-15,-3-6 0 0,-3-8 1 16,-5-4-1-16,-3-12 16 16,-5-2-16-16,-3-6 14 15,-5-2-7-15,-8 6-2 16,-5-2-6-16,-9 8-3 16,-1 10-3-16,-10 8-32 15,0 10 23-15,2 2 3 16,4 4-1-16,14-6 4 15,9 0-26-15,9-4-2 16,9-6 22-16,4-4 15 16,5-6 0-16,2-10 1 15,-2-4 14-15,-3-2-14 16,-3-4 7-16,-2-4 5 0,-5 0-11 16,1 4 10-16,-6-1-6 15,-4 11 3-15,-1 3-9 16,-4 7 0-16,3 4-18 15,-1 4-9-15,9 10 27 16,5 6-1-16,1 6 2 16,5 0-1-16,1-4 1 15,0-6-1-15,-6-2 2 16,-6-6-1-16,-2-6 0 16,-7-2 0-16,-2 0 22 0,0-4 24 15,0-4 16-15,5-10-47 16,-1-6-7-16,2-6-8 15,4 0-1-15,3-2-6 16,3 0 5-16,-3 5-1 16,5 5-11-16,-3 6-5 15,-1 13 4-15,4 8-1 16,-5 9 10-16,0 7 4 16,-1 3 2-16,3-2-2 15,-6-8 1-15,-3 0 0 16,2-6 0-16,-6-7 1 15,0-1 14-15,0-1 3 16,0-7 27-16,5-8-30 16,-1-6-3-16,6-4-12 15,3-2 0-15,1 2-1 0,-3 5 0 16,3 7-7-16,-3 8-5 16,3 6-8-16,4 10 6 15,0 4-8-15,5 10-67 16,-1 2-249-16,23 36-494 15</inkml:trace>
  <inkml:trace contextRef="#ctx0" brushRef="#br0" timeOffset="5414.59">20269 1692 940 0,'-2'-4'228'0,"0"4"-146"16,2-4 59-16,-2 0-12 0,2 0-12 16,2 0-51-1,-2 0 38-15,2 4-31 0,-2-4-19 16,0 8 15-16,0-4-1 16,0 0-8-16,0 0 10 15,0 0-1-15,0 0 6 16,0 0-3-16,0 2-16 15,0-2-10-15,-2 2-1 16,2 0-15-16,2 10-10 16,-2 12 25-16,2 12 7 15,3 9-20-15,-5-2-14 16,0-4-11-16,0-1 4 16,5-8-11-16,-5-2-12 0,2-6-27 15,0-6-96 1,-2-8-129-16,-2-10-289 0</inkml:trace>
  <inkml:trace contextRef="#ctx0" brushRef="#br0" timeOffset="5900.41">20626 1632 1696 0,'0'0'220'16,"0"0"-167"-16,-2 2 14 16,2 2 37-16,-2 8-2 0,-1 6 0 15,-3 6-24-15,1 8-21 16,3 2-20-16,-3 2-22 15,5-2 2-15,5-3-10 16,6-7-6-16,4-2 5 16,6-8 0-16,6-2 3 15,0-6 5-15,-1-8-7 16,2-2-5-16,0-6-2 16,-2-2 9-16,-3-4 0 15,-8 0-8-15,-6 3 11 0,0 2-11 16,-9 4 15-1,0 7 28-15,-4 3-7 0,-1 1-22 16,-1 10-14-16,-4 8 1 16,2 8-2-16,6 4 2 15,2 0-1-15,4-4 0 16,0-4-1-16,0 0-17 16,0-4-136-16,-8-6-207 15,-15 4-606-15</inkml:trace>
  <inkml:trace contextRef="#ctx0" brushRef="#br0" timeOffset="6570.13">21274 1692 1535 0,'0'0'295'0,"0"2"-217"15,-2 6-1-15,4 10 41 16,0 10-1-16,1 15-34 15,3 3-20-15,4 4-23 0,-2-5-13 16,1-4-8-16,-2-3-18 16,-2-10 5-16,-1-8-4 15,-4-12-2-15,0-2 12 16,0-6 10-16,-2-10 31 16,-3-8-5-16,3-8-27 15,-5-12 0-15,5-12 0 16,-3-7-12-16,5-4-2 15,3-6-6-15,3 3 0 16,8 10-1-16,9 14-5 16,-2 10-13-16,2 11 6 15,-7 14-10-15,-1 10-10 0,-11 18-1 16,-6 11 18 0,-9 6-13-16,-7 6-2 0,-7-2-39 15,-2-8 15-15,-1-7 30 16,10-10 24-16,2-6 7 15,10-8-7-15,6 4-8 16,2-4 8-16,12 6 13 16,3 3 7-16,12 2-1 15,12 0 1-15,5-1-2 16,3 2-12-16,0-5 1 16,-2 0-7-16,-7-2-20 15,-5-4-64-15,-3 0-111 16,-6-10-18-16,3 2-108 0,34-30-256 15</inkml:trace>
  <inkml:trace contextRef="#ctx0" brushRef="#br0" timeOffset="6804.36">21816 1805 1304 0,'-7'-7'316'0,"0"1"-83"16,-6 1-58-16,0-2-35 16,-3 14-46-16,-4 2-19 15,3 11-24-15,-2 6-40 16,9 5-11-16,10-5 0 15,6-2 8-15,12-4-8 16,4-4 11-16,5-6 4 16,2-2 4-16,4-6 10 15,0-8 2-15,1 2-8 16,-5-8-2-16,0-4-9 16,-9-2-2-16,-7-6-10 0,-10-2-6 15,-4-1-40 1,-5 0-65-16,-3 2-105 0,-3 5-32 15,2-10-127-15</inkml:trace>
  <inkml:trace contextRef="#ctx0" brushRef="#br0" timeOffset="7433.52">22166 1791 1454 0,'-3'15'278'16,"3"3"-161"-16,3 13-11 15,1-1-22-15,1-6-19 0,8-2-25 16,-2-8-1 0,5-2-21-16,3-8-4 0,4-6 20 15,2-8-7-15,-1-7 2 16,2-6 4-16,-3-8 16 16,-5-1 10-16,-5 2-22 15,-3 6-4-15,-4 6-16 16,-4 8-17-16,-2 8-5 15,0 9-28-15,2 4 8 16,5 10 19-16,7 5-5 16,3 0-1-16,3-2 2 15,5-6 9-15,1-2 1 16,5-6 6-16,-4-8 1 16,-2-4 1-16,-5-6-2 15,-5-6 1-15,1-7 14 16,-5-2 5-16,-2-4 4 0,-2-3-6 15,0 5-12-15,-7 3-12 16,0 4 0-16,-5 7-9 16,3 7-25-16,0 2 5 15,2 2 16-15,2 2-23 16,0 2 10-16,5 2-2 16,6 0 8-16,1-2 8 15,3-2 11-15,3-8-1 16,-1 0 2-16,-4-4 9 15,-1-4-1-15,-4-4 16 16,-3 4 24-16,2-4 15 16,-7 4-9-16,1 8 3 0,-6 4-6 15,3 2-26-15,-2 6-25 16,2 6-9-16,-3 12 9 16,3 6 7-16,0 10-7 15,-2-1-9-15,-4-2-108 16,-5 6-119-16,-61 49-415 15</inkml:trace>
  <inkml:trace contextRef="#ctx0" brushRef="#br0" timeOffset="9714.12">20541 2727 1123 0,'-2'-2'284'0,"2"0"-170"16,-4-2 45-16,1 2-21 15,-1-4-32-15,2 4-5 16,0 0-10-16,0 0 11 16,2 0 12-16,0 2-31 15,0 0-14-15,0 0-21 16,0 2-11-16,2 2-34 16,0 12 6-16,0 10 2 0,5 16 10 15,-1 8-5-15,1 2-16 16,0-3 0-16,2-4 0 15,2-6-10-15,-4-7-76 16,-1-10-137-16,1-8-112 16,15-34-363-16</inkml:trace>
  <inkml:trace contextRef="#ctx0" brushRef="#br0" timeOffset="10032.77">20769 2783 1589 0,'-2'16'235'0,"-4"-2"-155"15,0 14-7-15,2 2 4 16,1-2 13-16,10-2-29 16,7-2-16-16,11-3 11 15,6-6-8-15,4-2 13 16,5-8-13-16,0-6 20 15,-5-5 2-15,-6-2-2 16,-6 0-17-16,-7-5-2 16,-5 2 14-16,-9-6-12 15,-4-3-10-15,-11-5-41 16,-10 0-8-16,-10-1-50 16,-6 4-44-16,-3 6-77 15,0 8-74-15,-34 0-262 0</inkml:trace>
  <inkml:trace contextRef="#ctx0" brushRef="#br0" timeOffset="10957.45">21168 2749 1752 0,'4'16'361'0,"0"-2"-266"16,7 20-11-16,3 6 40 0,3 1-41 16,-3 0-34-1,1 1-16-15,1-5-18 0,-7-7-13 16,0-6-1-16,-5-12 10 16,-1-6-11-16,-3-6 12 15,-3-10-12-15,1-10-13 16,0-15-20-16,2-6 21 15,4-14 10-15,6 1-10 16,-2-2 12-16,3-4 0 16,7 8 2-16,1 12-1 15,-4 12 9-15,-7 16-7 16,-2 6-3-16,-6 12-2 16,-10 8-14-16,-1 16 16 15,-7 12 6-15,-7 12-6 16,-1-2 1-16,6-4 0 0,4-6 0 15,7-8-1-15,9-6 1 16,9-6-1-16,5-4 1 16,1-5-1-16,10-3 1 15,4-8 1-15,2-6 8 16,2-7 5-16,0-3-7 16,-1-4-2-16,-10-5-6 15,1-1 2-15,-10-1 10 16,-7 3 1-16,-4 8-12 15,-4 6-1-15,0 4-2 16,-2 8-17-16,-3 10-7 16,-4 8 14-16,2 8 5 15,4 2-17-15,10-1 10 0,11-4-11 16,1-8-4-16,6-3 20 16,4-12-1-16,-1-4 10 15,1-8 9-15,-5-6-8 16,-2-3 0-16,-4-6 5 15,-3-5 5-15,1-1 4 16,-5 1 7-16,-5 5-4 16,-2 2-18-16,0 11 0 15,-4 6-1-15,0 6-33 16,-2 6-1-16,-3 6 20 16,-2 1-7-16,4 3-8 15,5-9-8-15,3 4 7 16,1-7-8-16,8-5 16 15,-2-1 11-15,7-6-3 16,0-3 14-16,-1-8 1 0,-3-1 0 16,1 0 10-16,-8 0 31 15,-4-2 14-15,-4 0 11 16,-7 2-1-16,-6 0-8 16,-2 6-30-16,-6 4-26 15,-2 2-2-15,-4 6 1 16,-2 6-1-16,4-2-8 15,4 4 3-15,10 0-42 16,7 0-120-16,4 0-207 16,19-6-876-16</inkml:trace>
  <inkml:trace contextRef="#ctx0" brushRef="#br0" timeOffset="11430.49">22110 2783 1638 0,'0'4'262'0,"0"2"-202"16,0 4 6-16,0 4 5 15,2 4-11-15,-1-2 3 16,10 2-15-16,-1-2-36 15,9-3 7-15,2-4 1 0,6-7 4 16,2-6-14-16,0-7 4 16,0-6-8-16,-2-1 0 15,-7-4 1-15,-7 0 11 16,-4-2-1-16,-7 0 2 16,-4 4 14-16,-2 4 6 15,-5 8-30-15,5 4-9 16,-1 4-1-16,2 6-19 15,3 4 14-15,3 6-4 16,2 4-8-16,8-2 4 16,5-6 7-16,7 0 6 15,-4-6 1-15,8-4 0 0,4-4 0 16,-4-4 12 0,3-4-12-16,-1 0 9 0,-11-2-3 15,-5 4-6-15,-9 4-38 16,-20 2-237-16,-95 32-437 15</inkml:trace>
  <inkml:trace contextRef="#ctx0" brushRef="#br0" timeOffset="11899.86">20719 3487 1594 0,'5'-4'284'0,"1"2"-194"16,15-6 94-16,1 2 19 15,7 0-40-15,11 2-47 16,2-4-23-16,10 2-17 16,3 0-23-16,6-2-17 15,-5-2-26-15,-10 4-10 16,-5 0-41-16,-20 2-67 16,-14 8-165-16,-18 3-81 15,-18 11 100-15,-15 9-23 0,-12 1 77 16,-4 2 151-16,2-4 49 15,8-4 138-15,15-6 163 16,13-10-94-16,16-2-10 16,10-4-68-16,15 0-53 15,10-2 31-15,16-4-5 16,13-4-30-16,0-4-41 16,2-2-22-16,-11 2-9 15,-13 0-229-15,-20-24-545 16</inkml:trace>
  <inkml:trace contextRef="#ctx0" brushRef="#br0" timeOffset="12980.92">20599 3914 1522 0,'0'0'369'16,"2"2"-274"-16,3-2-55 15,11 4 86-15,2-4-10 16,15 2-31-16,9 0-16 0,10-2-40 15,3-2-12-15,3-2-17 16,-7 2-22-16,-9-2-172 16,-13 2-163-16,-6 0-299 15</inkml:trace>
  <inkml:trace contextRef="#ctx0" brushRef="#br0" timeOffset="13122.19">20902 3946 1542 0,'2'10'228'15,"3"4"-117"-15,1 10 3 16,4 10 24-16,-2 4-27 16,2 2-59-16,5 7-10 15,-6-3-42-15,-5 0-37 0,-2-6-176 16,-10 24-769-16</inkml:trace>
  <inkml:trace contextRef="#ctx0" brushRef="#br0" timeOffset="13447.39">21205 4117 1498 0,'9'6'621'0,"0"-1"-552"15,11 12-21-15,9 1 63 16,2 6-12-16,-2 0-22 0,2 4-7 15,-8-4-25 1,-10-6-28-16,-7-2-10 0,-8-8 2 16,-4 0 18-16,-11-8 23 15,-10 0 17-15,-5-8 8 16,-1-4 3-16,8-6-7 16,5-8-38-16,11-2-9 15,14-2-11-15,13-4-13 16,8 5-16-16,12 6-16 15,13 5-125-15,7 4-130 16,73-7-320-16</inkml:trace>
  <inkml:trace contextRef="#ctx0" brushRef="#br0" timeOffset="13972.71">21640 4159 1806 0,'4'2'190'16,"3"-2"-139"-16,9 2 68 16,3-2-8-16,4-2-3 15,3-2-23-15,3 0-31 16,1-8-18-16,-1 2-1 16,-7-4-20-16,-11 2-8 15,-7-1-7-15,-6 2-6 16,-7 3-39-16,-7 3 14 15,-5 11 8-15,-8 4 16 0,-2 11 6 16,2 2-7-16,8 2-5 16,17-1-31-16,8-2 16 15,17-4 8-15,2-6 1 16,14-6 19-16,3-6 4 16,4-4 11-16,1-6 18 15,-3-4 6-15,-6 2-16 16,0-6-2-16,-13 0 7 15,0 4-7-15,-11-3-7 16,-6 3 4-16,-6 5 7 16,-5 3 4-16,-2-2-16 15,-1 8-7-15,-5 8 0 16,-8 3-10-16,3 10 4 0,3 1-2 16,11 0 2-1,6-2 5-15,11 0-5 0,3-4 6 16,3-2 3-16,6-6 5 15,4-4-5-15,-2-2-9 16,2-4-12-16,4-6-161 16,50-36-432-16</inkml:trace>
  <inkml:trace contextRef="#ctx0" brushRef="#br0" timeOffset="14178.22">22546 4159 1773 0,'-2'0'1015'15,"2"2"-915"-15,-2-2-65 0,2 0 31 16,0 0-37-16,-2 0-29 16,0-2-74-16,-9 0-235 15,-45-20-662-15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4:24.528"/>
    </inkml:context>
    <inkml:brush xml:id="br0">
      <inkml:brushProperty name="width" value="0.05292" units="cm"/>
      <inkml:brushProperty name="height" value="0.05292" units="cm"/>
      <inkml:brushProperty name="color" value="#FF0000"/>
    </inkml:brush>
  </inkml:definitions>
  <inkml:trace contextRef="#ctx0" brushRef="#br0">3265 1644 1573 0,'0'0'159'0,"0"0"-106"0,0 0 121 15,-3 2 15-15,3-2-87 16,0 0 10-16,0 0-5 16,0 0-25-16,0 0-34 15,0 2-18-15,3 0 0 16,-1 2-9-16,9 0 11 15,7 6 46-15,15-4 4 16,14 0-29-16,16-4-13 0,5-4-19 16,13-4-15-1,6-6-6-15,-4 4 0 16,-3 0-69-16,-12 2-35 0,-18 4-32 16,-17 8-70-16,-24 2 23 15,-20 10 24-15,-25 4-7 16,-13 6 23-16,-15 4 98 15,-3-1 45-15,-2 0 69 16,1-3 26-16,9-6 37 16,5-1 0-1,11-7 4-15,17-4-37 16,11-6 2-16,10-3-34 0,7-2-31 16,9-1-19-16,16-2 10 15,8-4 18-15,19 2-12 16,4-2-8-16,2 1-3 0,-1 6-22 15,-15 1 0-15,-9 1-20 16,-14 6-31 0,-13-5 9-16,-8 2 9 15,-6 0 20-15,-13 6 13 0,-6-1-1 16,-10 2-77-16,3 1-130 16,-51 4-372-16</inkml:trace>
  <inkml:trace contextRef="#ctx0" brushRef="#br0" timeOffset="1568.09">9936 1859 1078 0,'-2'-4'343'16,"2"2"-223"-16,0 0-45 15,-3-3 33-15,1 4-9 16,2-2-30-16,-2 3-10 0,0 0 14 16,2 0-14-16,0 0 32 15,0 0-20-15,0 0-2 16,0 0-6-16,0 0-17 16,0 0-13-16,0 3-7 15,2-6-17-15,2 6-8 16,3 1 12-16,9 2 25 15,6 3-8-15,7-2-6 16,6-5 30-16,6-2-23 16,3-4-11-16,3-2-1 15,2-4-10-15,2-1 0 16,-2 0-3-16,-4 0-4 16,-10 4-2-16,-10 0-1 15,-14 7 0-15,-7 0-49 16,-6 0 13-16,-5 4 5 0,-3-1 11 15,-17 3-6-15,-9 3-15 16,-9 4-13-16,-3-1 43 16,-2-1 11-16,4-1 0 15,-1 3 1-15,3-4 6 16,3 2-4-16,8-4 14 16,10 2 4-16,10-3-8 15,11-4 0-15,2-4-12 16,11 2-28-16,7-4 22 15,11 0 12-15,13-3 3 16,10 2-2-16,3-5 5 16,0 2 2-16,-3 0-13 15,-7 2 7-15,-16 2-8 16,-10 2-1-16,-14 4 1 0,-7-2-10 16,-3 4 10-16,-8 2 1 15,-7 0 18-15,-13 4-8 16,-7 2-5-16,-3 2-6 15,1 0 0-15,9-4-12 16,8 2-105-16,12-4-141 16,32 6-284-16</inkml:trace>
  <inkml:trace contextRef="#ctx0" brushRef="#br0" timeOffset="2438.07">8280 6555 1965 0,'-183'449'104'16,"96"-124"-67"-16,47 30-37 15,36-8-90-15,40-27-84 0,30-14-21 16,26-44-139-16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4:31.644"/>
    </inkml:context>
    <inkml:brush xml:id="br0">
      <inkml:brushProperty name="width" value="0.05292" units="cm"/>
      <inkml:brushProperty name="height" value="0.05292" units="cm"/>
      <inkml:brushProperty name="color" value="#FF0000"/>
    </inkml:brush>
  </inkml:definitions>
  <inkml:trace contextRef="#ctx0" brushRef="#br0">4650 2548 1300 0,'0'3'585'15,"0"-3"-521"-15,0 0-11 16,0 0 76-16,0 0-38 16,3 1-10-16,-6-1 8 15,6 0 19-15,-3 3-15 16,0-3-27-16,11 4-12 0,2 0 10 16,14 2-7-1,11-1-6-15,9-2-18 0,7-6-1 16,6-5-13-16,4 1-8 15,-1-4-11-15,-3 0-1 16,-12-2-21-16,-8 3-49 16,-15 2-64-1,-9 6-57-15,-16 2 18 0,-12 2 9 16,-14 6-51-16,-14 4 30 16,-9 0 110-16,-5 5 58 15,-4 1 18-15,9-4 87 16,7 0 43-16,11-5 14 15,13 2-34-15,11-9 1 16,7-2-27-16,7 0-30 0,9 0 40 16,13-2 5-1,11-6-21-15,7-2-36 0,2-5 2 16,6 1-28 0,-1-4-7-16,-6 3 3 0,-3 0-4 15,-9 3-8-15,-16 8-2 16,-11 2-20-16,-9 4-26 15,-7 0 27-15,-7 2 21 16,-9 4 0-16,-4 0 0 16,-9 4-1-16,2 0-6 15,6-2-5-15,8 1-44 16,6-6-8-16,3 0-64 16,7-1-64-16,-1 10-287 15</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4:38.716"/>
    </inkml:context>
    <inkml:brush xml:id="br0">
      <inkml:brushProperty name="width" value="0.05292" units="cm"/>
      <inkml:brushProperty name="height" value="0.05292" units="cm"/>
      <inkml:brushProperty name="color" value="#FF0000"/>
    </inkml:brush>
  </inkml:definitions>
  <inkml:trace contextRef="#ctx0" brushRef="#br0">3062 2249 1501 0,'-2'0'282'0,"0"0"-202"16,0-1-32-16,4 2 48 15,-2-2-6-15,0 2-27 16,0-1-23-16,0 0-5 16,0-1 4-16,2 1-17 15,-2 0-11-15,0 0-2 16,0 0 0-16,0 0 2 0,2 0-11 16,5 1 0-1,4 2 18-15,11 2-9 0,5 4 6 16,6-1 10-1,11 4-13-15,6-4 2 0,10 2-14 16,5-2 12-16,6-2-1 16,1-6-5-16,-4-2-5 15,3 0 12-15,-1-6-13 16,-1 2-1-16,2-5 1 16,2-2 0-16,3 1 2 15,-2-3-1-15,4 5-1 16,2-3 1-16,0-1 5 15,-3 0-6-15,-9-4 0 16,-5 1 0-16,-10 3 0 16,-6-2 0-16,-5 2 0 15,-4-6 10-15,-2 0-9 16,-3-2 0-16,-6 0 0 0,2-2 8 16,-4 2-9-16,-4-2 1 15,0 6 6-15,-5 0-6 16,-1-4 5-16,-1 2 0 15,-1-3 8-15,-5 0 2 16,-1-4 16-16,-4 0 1 16,-3-4-3-16,-3 3 13 15,-4 0-28-15,-1-2 6 16,-6 0 6-16,-6 0-16 16,0 0 10-16,-7 2-12 15,-4-4 0-15,-2 0 3 16,-7 0-11-16,-10-4-1 15,4 3 0-15,-8-1-1 0,-4 8-8 16,-6 4 8 0,-5 4 1-16,-9 2 0 15,-2 0 2-15,-3 2 1 16,3 2-3-16,2 2 0 0,2-2 13 16,9 10-13-16,1 0 0 15,1 2 0 1,3 2 0-16,1 4 1 0,1 2-2 15,2 0 1-15,0 6 0 16,-2-4 0-16,0 4-1 16,0 0 0-1,2 2-8-15,5 4 9 16,5 0-1-16,7-4 3 0,0 4 2 16,3 7-4-16,0 6-6 15,-4 3 6-15,2 7-2 0,0-1-2 16,2-4 4-16,5 2 9 15,6-2-9-15,0 4 0 16,2 4 6-16,3 4-6 16,-2 7 0-16,6-6 0 15,-2 0 12-15,7-3-11 16,6 0 1-16,9-4 4 16,5-1-6-1,4-6 0-15,7 2 1 0,0-3 6 16,5 2-6-16,7 0 5 15,1-6-5-15,12 2 0 16,3-2 0-16,12-8 7 0,7-2-1 16,11-6 1-16,8-4 7 15,7-8 3-15,12-8-3 16,0-12-14-16,6-8 13 16,2-6-7-16,3-6-6 15,-10 2 1-15,-6 2-2 16,-15 8-9-16,-23 4-46 15,-20 8-154-15,-24 10-260 16,-74 6-506-16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4:47.055"/>
    </inkml:context>
    <inkml:brush xml:id="br0">
      <inkml:brushProperty name="width" value="0.05292" units="cm"/>
      <inkml:brushProperty name="height" value="0.05292" units="cm"/>
      <inkml:brushProperty name="color" value="#FF0000"/>
    </inkml:brush>
  </inkml:definitions>
  <inkml:trace contextRef="#ctx0" brushRef="#br0">6360 5749 1052 0,'-2'0'277'15,"-1"0"-196"-15,3 0-1 0,-2 0 25 16,0-2-5-1,-4 0-17-15,5 2-40 0,-1-2 23 16,-1 2-19-16,1-2-16 16,2 0-10-16,-2 2-15 15,2-4-5-15,0 4 2 16,0 4-3-16,0-4-6 16,0 0 6-16,-2 0-2 15,2 0 2-15,0 0 0 16,0 0 0-16,0 2 0 15,0-2 0-15,2 0 0 16,-4 0 0-16,2 0 1 16,0 0 0-16,0 0 7 15,0 2-7-15,0-2 23 0,0-2-4 16,0 2 35 0,0 0-2-16,0 0-5 0,0 0 7 15,0 0-26-15,0 0 2 16,0 0-13-16,0 0 30 15,0 0-21-15,0 0-4 16,0 0 2-16,0 0 11 16,0 0-9-16,0 0-15 15,0 0-1-15,0 0 2 16,0 0-7-16,0 0-4 16,0 0-1-16,0 0-1 15,0 0-1-15,0 0-57 16,-7 14-119-16,-30 28-285 0</inkml:trace>
  <inkml:trace contextRef="#ctx0" brushRef="#br0" timeOffset="1626.13">4421 2131 1227 0,'-2'0'265'0,"2"0"-158"16,-4 0-11-16,0 2 9 16,0 0-2-16,0-2 5 15,4 0 9-15,-4 2-25 16,4-2-19-16,0 0 16 0,0 0-35 15,0 0 4 1,4 2-28-16,-4 3-6 0,0 0-12 16,2 5 14-16,4 7 2 15,-2 2 10-15,-2 7-16 16,2 2 5-16,-2 11-12 16,1-3-9-16,-1 6 0 15,0 4 2-15,0-2-1 16,3 1-6-16,0-9 0 15,1-7-1-15,-1-3 0 16,-1-8 10-16,-2-4-8 16,0-6-2-16,-2-3 6 0,2-3-6 15,-4 0 0-15,2-2 1 16,2 0 5-16,-2-2 3 16,0 2-3-16,-2 0 0 15,4 0-6-15,-2-2-73 16,-2 2-157-16,-13-14-297 15</inkml:trace>
  <inkml:trace contextRef="#ctx0" brushRef="#br0" timeOffset="2709.57">10266 2051 1612 0,'0'-2'178'0,"0"2"-130"16,-2 0 54-16,2 0 29 15,0-4-25-15,-4 4-8 16,2-2-5-16,2 2-26 16,-2-2-7-16,2 2-7 15,0 0 13-15,4 0-6 16,0 0-23-16,0-2-15 16,5-2-21-16,9-2 12 15,1 2-13-15,6 0 0 16,-3 10-1-16,-2 4-14 0,-6 8 4 15,-6 10 11 1,-10 15 2-16,-8 7 4 0,-17 8-4 16,-11 0-1-1,-1-6-1-15,-7-10 14 0,11-10-14 16,6-8 0-16,8-10 1 16,10-6 0-16,11-6-2 15,5-2-8-15,12-2 9 16,14 0 18-16,21-6 15 15,10-4-8-15,9 2-4 16,-3-2 0-16,-10 6-21 16,-14 4 0-16,-9 0 0 15,-12 4-5-15,-8 0-46 16,-8 4-88-16,-7 4-88 0,-38 24-146 16</inkml:trace>
  <inkml:trace contextRef="#ctx0" brushRef="#br0" timeOffset="3849.93">15911 2127 1164 0,'0'0'192'0,"-2"0"-63"16,0-1 18-16,0-2-53 15,-2 1-23-15,-5 0 19 16,8-2-21-16,-1 4 19 16,0-2-5-16,2 0 5 15,-2 2-14-15,2-2-5 16,-3 2-8-16,3-2 11 16,-2 0-4-16,2 2-10 0,0 0-11 15,0 0 1 1,0 0-2-16,0 0 7 0,5 0-26 15,-3-2-9-15,6-2-18 16,11 0 31-16,10-6-23 16,14 6-2-16,3 0 0 15,5 4-6-15,2 4-3 16,-8 4-3-16,-7 4 4 16,-13 0-19-16,-10 5-18 15,-17 1 11-15,-14 1 13 16,-10 5 6-16,-10 1-15 15,-7-2 9-15,3-6 15 16,7-3 0-16,10-6 1 16,13-6 4-16,7 0-5 0,8-2-13 15,9 0-49-15,12-2 61 16,9 2 1-16,12 6 11 16,2-3-11-16,7 6 1 15,-7 3 6-15,-5 2-7 16,-11 0 9-16,-12-2-9 15,-15 0 0-15,-14 2 3 16,-19 4 10-16,-9 4-2 16,-19 4-10-16,-6-2 7 15,-1-2-11-15,0-2 3 16,-1-2-1-16,1-2-56 16,-3 2-95-16,3 0-121 0,-109 25-283 15</inkml:trace>
  <inkml:trace contextRef="#ctx0" brushRef="#br0" timeOffset="5195.72">4978 6589 1512 0,'0'0'205'0,"0"-2"-112"0,-2-2 15 15,2 2 12-15,0 0 12 16,0 2-51-16,0 0-37 16,0 0 7-16,0 2-30 15,0 4-9-15,2 10 18 16,0 14 10-16,3 10 7 16,-1 11-17-16,-3 4-15 15,8 4-8-15,-1-3-5 16,1-2 2-16,5-8-3 15,3-12 0-15,1-14 0 16,1-9 0-16,-2-10 8 0,1-2 3 16,4-8 2-16,2-7-14 15,-1-6 6-15,-2-4-5 16,-4 2 7-16,-7 2-8 16,-2 6 9-16,-6 8-3 15,2 6 6-15,-8 2-12 16,4 2-1-16,-2 2-14 15,0 10 14-15,2 6 1 16,-4 10 13-16,4 2-5 16,4 4-7-16,-2-2-1 15,0 4-1-15,-2 9-72 16,0 4-241-16,9 92-230 16</inkml:trace>
  <inkml:trace contextRef="#ctx0" brushRef="#br0" timeOffset="6080.83">11161 6948 1440 0,'-2'-2'311'0,"2"0"-185"0,-2 0-42 15,0-2 52-15,-1 2-5 16,-2 0-20-16,1 0-35 15,-4 2-16-15,-6 2-27 16,-4 6-3-16,-6 8-3 16,-5 6-13-16,-3 6-5 15,6 0-8-15,8-4 5 16,4-2-6-16,20-2-9 16,4-2 9-16,12-2-8 0,15 2-7 15,7-8 14 1,7 4-7-16,7-3-19 0,-4 0 8 15,-1 2 17-15,-14 1 2 16,-12-1-6-16,-17-2 5 16,-13 5 0-16,-14 0 0 15,-17 4-91-15,-13 4-188 16,-99 10-212-16</inkml:trace>
  <inkml:trace contextRef="#ctx0" brushRef="#br0" timeOffset="6242.53">11155 6872 1944 0,'33'-18'464'0,"3"2"-339"0,35-20-10 16,5 5-14-16,-3 3-50 16,-2 2-51-16,-8 6-95 15,1 0-245-15,70-40-1228 16</inkml:trace>
  <inkml:trace contextRef="#ctx0" brushRef="#br0" timeOffset="7024.55">16832 6702 1552 0,'0'0'240'0,"0"-3"-147"15,2 1 36-15,-2-2 12 16,0 4 15-16,-2-2-10 16,2-2-34-16,-2 8-25 15,2-4-31-15,-5 2-17 16,-7 12-33-16,-12 18 15 15,-12 17 3-15,-6 13-11 16,5 0-2-16,14-6-11 16,17-10 0-16,12-10 0 15,14-9 0-15,16-8 1 16,10-13 1-16,12-6 13 16,7-10-3-16,1-5-11 15,-7-8 12-15,-14-1-5 0,-18-2-2 16,-17 4-6-16,-18 2-11 15,-26 8-2-15,-24 16-109 16,-27 16-185-16,-209 92-299 16</inkml:trace>
  <inkml:trace contextRef="#ctx0" brushRef="#br0" timeOffset="10809.04">13655 18362 688 0,'-3'-4'478'15,"3"-2"-294"-15,0 2-68 16,3 0-104-16,1-2-12 16,7-2-16-16,3 0-17 0,1 8-51 15,22 22-212-15</inkml:trace>
  <inkml:trace contextRef="#ctx0" brushRef="#br0" timeOffset="13150.79">13191 15480 1568 0,'-7'-4'361'0,"2"0"-98"0,-1-2-109 15,2 2-43-15,4 4-24 16,0 0-60 0,0 0-16-16,2 0-11 0,2 0-1 15,-2-4 1-15,5 8 0 16,7-2 26-16,10 6 23 15,10 4-4-15,8-2 0 16,7-10-13-16,3 0-22 16,-2-6 6-16,2-2-15 15,-10 0 7-15,-9-2-8 16,-10 6 0-16,-12-4 1 0,-9 6-1 16,-4 4 29-1,-1 6-20-15,-5 14 1 0,-10 10 20 16,-4 13-20-16,-7 9-10 15,0-2-123-15,9-2-180 16,-14 62-435-16</inkml:trace>
  <inkml:trace contextRef="#ctx0" brushRef="#br0" timeOffset="15705.77">14617 18450 1286 0,'-2'4'227'0,"2"-4"-17"15,0-4-75-15,-2 8-9 16,2-4-33-16,2 0-3 15,0-4-23-15,-2 4-14 16,2 0-10-16,0-4-4 16,-2 4-13-16,0 0 2 15,2-4 2-15,-2 4 9 16,0 4 9-16,0-8-9 16,0 4-12-16,3 0-3 15,2 0-15-15,1 8 29 16,5 0 8-16,3-2 4 15,-1 4-16-15,2 2-10 16,1-8-7-16,-1 4-5 0,6-2-3 16,3-6 0-16,3 0 0 15,7 0 3 1,3-4-11-16,1-2 1 0,0-6-1 16,2 4 1-16,-4-2-1 15,-1-4 0-15,-4 6 0 16,-4-2 5-16,0 2-5 15,0-2-1-15,-3-4 1 16,3-2-1-16,2-2 0 16,-7-4 2-16,5 0-2 0,-6 2 1 15,-2-6 0-15,-3 4 0 16,-3-1 5-16,1-4-6 16,-3 0 1-16,-3-7-1 15,1 2-8-15,3 0 7 16,-6-2-5-16,3 2 5 15,0-4 1-15,0 6 0 16,0 2 0-16,-5-3 0 16,-2 9 0-16,-2 4 1 15,-2-1 6-15,-2-2-7 16,-1-3-1-16,-3 2 1 16,1-4 1-16,2 8 0 15,-2-4 5-15,3 0-6 16,0 0 0-16,-7-2 0 15,4 6-12-15,-4 0-3 0,-5 2 14 16,1-2-5 0,-6 0-3-16,0 0 9 0,0 4 0 15,-3 0 0-15,3 1 6 16,2-1-6-16,-2 6 0 16,2 3-1-16,-1-4-17 15,-5 5 17-15,2 0 0 16,-6 4 0-16,-2 0-5 15,-1 0 6-15,1 4 0 16,-4 0-6-16,2 6 7 16,0-2-1-16,1 6 0 15,-3 3 1-15,2 1 4 16,-1 0-4-16,5 0 5 0,2 0-5 16,0 4 0-16,5 2 10 15,0-2-10-15,2 4 7 16,-5 0-2-16,8 6-5 15,-3 0 10-15,2-2-10 16,9 6 5-16,-2 4 0 16,7 1-5-16,0-1 20 15,4 0-11-15,0-4 5 16,0 4 3-16,4-4-3 16,-2 0 8-16,6-6-13 15,-1 2-4-15,0 1 11 16,4-8-11-16,0 6 3 0,5-7-9 15,-5 2 0 1,4-8 0-16,3 4 8 0,-2 0 2 16,4-10-4-16,-4 4-6 15,-3-4 8-15,5 0-7 16,-3-6 0-16,3 6 5 16,-3-6-6-16,-3 2 0 15,1 2 6-15,-2-6-5 16,-4 0 5-16,2 3-6 15,-1-4 1-15,4 1-1 16,-3 0-1-16,-1 3 1 16,1-4 0-16,5-3 6 15,-3 4-5-15,1-4 0 16,-2 4 7-16,5 0-2 16,-3-4-6-16,-1 0-1 0,3 0 1 15,-3 0 3 1,-3 4-2-16,2-4-1 0,3-4 1 15,-3 4 5-15,7-8-4 16,5 4-1-16,0-2-1 16,3-2 0-16,4-6 0 15,-5 2 1-15,3 2-1 16,-2 2-1-16,-1-2 1 16,-2 2 0-16,3-2 0 15,0-4 0-15,-6-4 1 16,1-2 0-16,-7 2 1 15,1-4 5-15,-3-2 0 16,3-7-7-16,-3 0 0 16,0-1 1-16,0-7-1 15,-2 7 1-15,0-4 0 16,-7 0 1-16,0-4-2 0,-2-4 0 16,-2 0-1-16,0-6-8 15,-3 1-3-15,-1-1-10 16,-5 2 4-16,-3-2-2 15,1 6-8-15,-5 4-14 16,-2 4 22-16,-2 6 1 16,-3 6-4-16,-4 2 7 15,-2 4 15-15,4 1 1 16,-4 7 6-16,4-4 0 16,2 6-6-16,6-2 9 15,3 2-9-15,3 4-1 0,-3 4-6 16,5-4-1-16,0 4-2 15,-7 4-5 1,0 0-11-16,-6 6-14 0,2-2-32 16,-7 6-15-16,4-2-32 15,-6 7 14-15,-5-1-42 16,-4 9-87-16,-5 8-105 16,-82 55-935-16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5:21.759"/>
    </inkml:context>
    <inkml:brush xml:id="br0">
      <inkml:brushProperty name="width" value="0.05292" units="cm"/>
      <inkml:brushProperty name="height" value="0.05292" units="cm"/>
      <inkml:brushProperty name="color" value="#FF0000"/>
    </inkml:brush>
  </inkml:definitions>
  <inkml:trace contextRef="#ctx0" brushRef="#br0">8539 5646 1774 0,'0'0'267'0,"0"0"-201"0,0 0 3 16,2 0 105-16,-4 0-57 16,4 0-36-16,-2 0-7 15,0 0 5-15,2 0 7 16,3-1-41-16,1 1-6 16,5-4 1-16,7 4 2 15,9 0 6-15,6 0-6 16,12 0-4-16,4 4-14 15,11-4-3-15,5 1-8 16,1-1-11-16,-1 0-2 16,-7 0 6-16,-4 3-6 15,-12 1-1-15,-11 0-33 16,-11 2-61-16,-15 4-62 0,-14 2-32 16,-18 6-56-16,-11 2-98 15,-11-2-5-15,-9-4 88 16,-2-4 1-16,2-2 176 15,3-2 83-15,1-2 189 16,9 2 24-16,9-4-7 16,17-2-17-16,7 2-44 15,8-2-31-15,6 0-4 16,5 0-13-16,9 0 37 16,13-2 10-16,13 2-23 15,11 0-40-15,5 2-19 16,3 2-20-16,-3 0-12 15,-2 6-12-15,-10-4-5 0,-6 2-7 16,-9-2-4-16,-2 0-2 16,-11-2 0-16,-7-2-15 15,-9-2-57-15,-4 2-83 16,-9-2-172-16,-41-8-354 16</inkml:trace>
  <inkml:trace contextRef="#ctx0" brushRef="#br0" timeOffset="1161.49">12549 5671 1479 0,'-2'0'462'0,"2"0"-401"16,-2-3-23-16,2 3 115 15,0 0-23-15,0 0-65 16,0 0-25-16,0 3 16 15,0-3-5-15,0 0-6 16,0 0-8-16,0 0 2 16,0 0-3-16,0 2-3 15,4-2 0-15,3 4 26 16,6 0 7-16,12 1-6 16,12 6-9-16,10-4-17 15,14 0-8-15,12 0-1 16,7 0-7-16,10-3-17 15,-1 2 5-15,-5 0-6 16,-4-2 0-16,-13 0 1 16,-9 0 0-16,-13-2 0 0,-11 2-1 15,-11-4 0-15,-11 4-11 16,-10-4-2-16,-2 0 1 16,-2 0-42-16,-10 0-89 15,-11 2-100-15,-13-2-87 16,-13 2-123-16,-94-4-405 15</inkml:trace>
  <inkml:trace contextRef="#ctx0" brushRef="#br0" timeOffset="1565.7">12639 5839 1482 0,'-3'0'371'15,"3"0"-253"-15,3 0-16 0,-1 0 90 16,4 0-43-16,13 4-49 16,2 0 16-16,15 2-25 15,7 6 2-15,7-4-16 16,12 2-26-16,2-4-23 16,5 0 1-16,2 0-7 15,-7 0-11-15,1-2 7 16,-9-2-9-16,-7 1 4 15,-9-2-1-15,-11 1 6 16,-11-2-6-16,-9 0 12 0,-5 0 2 16,-6 0-5-16,2 0 10 15,-2 0-8-15,0 0-2 16,-1 0-2-16,1-2 5 16,2 2-12-16,-2 0-12 15,2 0 1-15,0 0-1 16,0 0-25-16,0 0-93 15,2 2-121-15,-2-2-337 16,22-10-502-16</inkml:trace>
  <inkml:trace contextRef="#ctx0" brushRef="#br0" timeOffset="2881.1">14851 5681 1533 0,'0'0'285'0,"0"0"-206"16,0 0 1-16,0 0 100 15,0 0-47-15,0 0-32 0,0 0-10 16,0 1-2-16,2-1-16 16,-2 0-8-16,7 3-14 15,2-2 25-15,11 8-5 16,13-1-16-16,7-2-19 16,7 2-13-16,6-4-13 15,5 0 1-15,-4-2-11 16,-3 0 2-16,-6 0-2 15,-16 0-35-15,-11-2-55 16,-10 0-45-16,-18 6 5 16,-11-2 17-16,-14 6-5 15,-17 2-5-15,-10 0 69 16,-3 0 44-16,3-4 10 0,6-2 9 16,12-2 46-16,17 0 29 15,12-4 24-15,15 2-25 16,15-2-10-16,14 2 19 15,15 0 8-15,16-2-46 16,7 4-21-16,3-2-7 16,-3 4-7-16,-5 2 10 15,-6-2-8-15,-3 4 1 16,-8 2 14-16,-10-4-10 16,-8 2-1-16,-14-8-7 15,-8 0-7-15,-8-2 19 16,1 0 3-16,0 0-3 0,-2-2-6 15,1 2 0 1,1 0-9-16,0 0-14 0,-2 0-1 16,-4-2-14-16,-5-2-55 15,-3 2-44-15,-5 0-101 16,-6-2-269-16,-71-16-279 16</inkml:trace>
  <inkml:trace contextRef="#ctx0" brushRef="#br0" timeOffset="6727.77">16535 6896 1552 0,'0'0'300'0,"2"0"-198"16,-4 0 8-16,4 0 71 15,-2 0-59-15,0 0-46 16,0 0-13-16,0 0-9 15,2 0 26-15,-2 0 1 16,-2 0-18-16,2 0-14 16,0 0-1-16,0 0-1 15,18 6 1-15,-5 2-6 16,8-2-17-16,10 2-2 16,4 2-7-16,11-2-15 15,2 0 4-15,1 0-4 0,5-2-2 16,-3 0 2-16,-6 2-2 15,-10-4-4-15,-10 0-10 16,-10 0-42-16,-8-2-19 16,-7-2-10-16,-7 0 7 15,-10 4-40-15,-10 6 29 16,-16 0-18-16,-13 4 27 16,1-2 47-16,-3 0 16 15,2-7 12-15,11-2 6 16,10-1 1-16,11 0 20 15,12 0 18-15,6-2-3 16,12 4-3-16,3 1 12 0,7 0 78 16,15 5-7-16,11 2-40 15,7-3-19-15,3 0-24 16,-1-3-6-16,0-2-10 16,-5 0-7-16,-3-1 7 15,-5-2 13-15,-9-1-2 16,-4 0-5-16,-12 0-10 15,-8 0 1-15,-5 0 13 16,-3 0 1-16,3 0-4 16,-2 0 5-16,2-1-2 15,0 1-15-15,-2 0 1 16,2 0-7-16,0 0-5 16,0 0-1-16,0 0 0 0,0 0-1 15,0 0-4-15,0 1 5 16,0-1-1-16,0 0-5 15,-3 0-6-15,3-1-4 16,-4 1-43-16,-7-4-43 16,-9 0-97-16,-9 0-104 15,-71-14-299-15</inkml:trace>
  <inkml:trace contextRef="#ctx0" brushRef="#br0" timeOffset="8523.2">18389 6771 1101 0,'0'0'941'16,"0"0"-806"-16,0-1-67 15,5 1 74-15,1-5 16 16,9 5-35-16,6-1-50 0,6-3-19 16,4 4-7-16,7 0-22 15,7 0 5-15,7 4-16 16,6-3-1-16,5 5-4 15,1 1-7-15,-1-1-2 16,-3 2-1-16,-9-3 0 16,-6 0 1-16,-7-1 0 15,-10-3 1-15,-10-1 3 16,-9 0-4-16,-7 4-29 16,-4-8-10-16,-7 4-103 15,-11 0-139-15,-111-4-295 16</inkml:trace>
  <inkml:trace contextRef="#ctx0" brushRef="#br0" timeOffset="9752.87">4058 8015 1736 0,'0'0'262'0,"0"0"-182"15,0-2 97 1,2 2 10-16,-2-2-32 0,4-1-55 16,-4 3-22-16,2-1-9 15,-2 1-19-15,3 0-10 16,6 0-14-16,4 0-4 15,8 0 8-15,3 0-10 16,10 0-5-16,3-2-5 16,7 2 1-16,6-2-11 0,2 2 1 15,0-2-1-15,-2 2-41 16,-6 2-104-16,-3 3-214 16,23 12-432-1</inkml:trace>
  <inkml:trace contextRef="#ctx0" brushRef="#br0" timeOffset="11996.81">14829 7939 1662 0,'0'0'371'0,"0"0"-281"15,0 0-54-15,0 0 73 0,2 0 29 16,4 1-16-16,10-1-34 16,7 5-7-16,17-3-25 15,2 0-25-15,2-2-11 16,3 0-8-16,-1-2-2 15,0 2-2-15,-5-2-8 16,-2 0 0-16,-6-1-17 16,-11 2-101-16,-6 1-97 15,-12 1-88-15,-12 4 24 16,-21 8 47-16,-102 42-341 16</inkml:trace>
  <inkml:trace contextRef="#ctx0" brushRef="#br0" timeOffset="12173.18">14947 8051 1281 0,'-12'0'370'0,"10"2"-178"0,-7-2-84 15,9 2 29 1,7 0-8-16,13 0 3 0,11 0 9 16,11 2-24-16,10-4-47 15,0 0-20-15,-6 0-25 16,-2 2-13-16,-1-2 2 16,-8 2-14-16,-6 2-5 15,-8-4-88-15,-8 2-117 16,-9 0-96-16,-10 0-4 15,-48-4-691-15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5:50.560"/>
    </inkml:context>
    <inkml:brush xml:id="br0">
      <inkml:brushProperty name="width" value="0.05292" units="cm"/>
      <inkml:brushProperty name="height" value="0.05292" units="cm"/>
      <inkml:brushProperty name="color" value="#FF0000"/>
    </inkml:brush>
  </inkml:definitions>
  <inkml:trace contextRef="#ctx0" brushRef="#br0">7000 7072 1528 0,'-3'0'238'16,"3"0"-137"-16,0 0 4 16,-3-4-29-16,3 4-38 15,0 0-20-15,3 0 1 16,-3 0 14-16,0 0-7 15,0 0-4-15,0 0 7 16,0 0 5-16,0 0 8 16,0 0 9-16,0-2-6 0,0 2-7 15,0 0-5-15,0 0-6 16,0 0 16-16,0 0-4 16,0 0-9-16,0 0-13 15,0 0-8-15,0 0-3 16,9 0-6-16,0 2 0 15,9 4 9-15,6-2-3 16,14 2-5-16,8 0 1 16,15 0 5-16,5-2-6 15,11-2 0-15,8 0-1 16,-2 3 1-16,2-4 0 16,-4 3-1-16,-8 2 1 15,-15-4-1-15,-12 0 1 16,-14-2-1-16,-14 0-12 0,-12 0-5 15,-1 0 16-15,-10 3 1 16,3-3 0-16,-4-3 6 16,-5 3 1-16,-7-2-7 15,-7 0-35-15,-6-1-36 16,-3-1-29-16,-1 0-19 16,-7-1 22-16,-3 1 31 15,-7 3 31-15,2-2 25 16,-4-1 10-16,0 2 9 15,-7 2 6-15,7 0 0 16,0 0 3-16,8 0 1 0,17 0 7 16,7-2 2-1,13 2 5-15,4-2-9 0,5 2-15 16,2 0 9-16,2-2 12 16,1 2-6-16,4-2-10 15,8 0-8-15,11 2-5 16,7 0 10-16,10 0-10 15,4 2 1-15,0 2-1 16,0 0-1-16,-3-2 0 16,-1 5 1-16,-3-6-1 15,-6 1-1-15,-7-4-26 16,-11 2-15-16,-7-1-3 16,-9-2-8-16,-6 3 25 15,-5-4-17-15,-16 0 0 0,-6 2 10 16,-17 0-19-16,-11 0 20 15,-5 4 34-15,1-2 24 16,5 2 24 0,7-2 10-16,16-2 7 0,14 0-7 15,15 2-23-15,6 0-35 16,6 2-16-16,9 0 16 16,8 0 1-16,10 0 1 15,6-2 5-15,1 2-7 16,4 2 0-16,-3-4-10 15,1 0 0-15,-5 0 2 16,-3 3 7-16,-3-3-10 16,-4 1 11-16,-13-1-1 15,-8 2-1-15,-6-2-5 16,-2 0 7-16,0 0 34 0,-2-2 2 16,-4 1-34-16,2-2 7 15,-1-3-3-15,1 6 0 16,6-2 4-16,4 2-10 15,2 0-21-15,7 0 5 16,10 2 15-16,10-2 0 16,12 2-8-16,10-4-7 15,5 2 16-15,10 2-2 16,-3 2 2-16,2 0 6 16,-11 2-5-16,-7-2 0 15,-22 3 4-15,-11-4-5 16,-14-1-6-16,-13 3 6 15,-9-4 17-15,-3 6-8 16,-11-3 7-16,-1-3 10 16,-3 4 28-16,2-5-20 0,7 0-2 15,1 0-7-15,10 0 1 16,8 0-10-16,-1 0-2 16,11 0-14-16,3 0-45 15,-1 0-63-15,7 1-9 16,3 2 0-16,5 1-120 15,24-3-304-15</inkml:trace>
  <inkml:trace contextRef="#ctx0" brushRef="#br0" timeOffset="5422.41">4307 10660 1426 0,'-2'-2'257'0,"2"2"-104"16,0 0-6-16,0 0-30 0,2 0-15 15,-2 0-21-15,0-3 10 16,0 3-13-16,-2-1 3 16,4 1-10-16,-2 0-11 15,0-3 3-15,3 3-5 16,-1 0-13-16,-2-1-9 15,0 1-6-15,0 0-3 16,0 0-1-16,2 0-10 16,10 1 1-16,1 2 10 15,9-2-2-15,3 2-4 16,8-3-4-16,5 0-7 16,6-3-1-16,3 3-3 15,3-4-6-15,-2 3 1 16,-1-3 0-16,2-2 0 0,-11 3-1 15,-2 2 0-15,-7-3 0 16,-10 4-1-16,-3 0-10 16,-9 0-2-16,-5 0 2 15,-4 0 10-15,2 0-7 16,-2 1-13-16,0-1-42 16,-7 3 2-16,-7 3 1 15,-7 2-33-15,-8 0-12 16,-2-2 58-16,-5-1 34 15,5-2 1-15,-5-1 12 16,0-2 1-16,0 0 6 16,2 2 13-16,5 0 1 15,6 0 6-15,6 0-6 16,9 0-6-16,6-2-6 0,6 0-9 16,-2 0-2-16,2 0-8 15,6 2 10-15,7 4 9 16,5-2 6-16,9 0-3 15,7-2 2-15,-3 0-8 16,5-2-5-16,0-2 8 16,-2 0-8-16,2 0 0 15,-5-2 0-15,-4-2-1 16,-2 4-21-16,-8 0-17 16,-5 0 13-16,-9 2 7 15,-3 0 10-15,-2 0 8 16,-2 0 1-16,-1 2 21 15,-1-2-1-15,-8 2-12 0,4-2-9 16,-3 0 1-16,-1 2-1 16,1-2 0-16,1 0 9 15,0 4-9-15,-1-2 1 16,-3-2-2-16,1 2 2 16,3-2-1-16,-7-2 0 15,5 4 1-15,0-2-1 16,1-2 0-16,2 4 0 15,2-4 0-15,3 2 5 16,-1 0-5-16,-1 0 0 16,-1 0 0-16,1 0 0 0,-6 0 1 15,6-2 5 1,-5-2 4-16,1 4 4 0,-3-2-7 16,2 2 5-16,-2 0-6 15,-8 2-5-15,4 2 0 16,-6-2 8-16,3 2-3 15,-4-2 6-15,4 0 0 16,2 0 0-16,5 0 4 16,2-2 1-16,1-2 5 15,2 2-5-15,3 0-8 16,3 0-9-16,-2 0 0 16,2 0 0-16,-4 0 2 15,4 0-2-15,2 0 0 16,-2 0-9-16,0 0-19 15,0 0-31-15,2 2-1 16,2-2-36-16,2 0-58 0,10 0-56 16,7 2 61-1,2 0-40-15,11 4-7 0,2-2-23 16,0 0-35-16,-1 0-77 16,-2-4-249-16,1-2 580 15,-1 0 188-15,-4 0-7 16,-4 0 92-16,-8 2-39 15,-5 0-52-15,-6 0-58 16,-4-2 10-16,-2 2 32 16,-2 0 1-16,0-2-17 15,0 2-11-15,-7 0-17 16,-7 2-61-16,-8 0-38 16,-12 0-14-16,-6 4-8 0,-7 0 5 15,-5 4 10-15,-3-2 1 16,-5-2 20-16,-4 4 7 15,9-2 1-15,-1-2-2 16,13 2-5-16,18-4-11 16,8-2-15-16,14 0-6 15,5-4-6-15,2 2-23 16,5-2-7-16,8 0 19 16,8 0 11-16,10-4 1 15,7 6 0-15,5-2-1 16,1 2-11-16,1 0-7 15,0 0 3-15,2 0 5 0,-5 0-2 16,-1-2 4-16,-3 2-4 16,-7 0 2-16,-4 0-13 15,-13 0 2-15,-5 0 11 16,-11 0 10-16,-2 0 16 16,0 0 46-16,-9-2 7 15,-3 2-42-15,-8-2-20 16,-4 0-6-16,-3 2 0 15,0 2-1-15,2 0-18 16,2 2-48-16,5 2-49 16,11-2-131-16,13 2-244 15,54-14-419-15</inkml:trace>
  <inkml:trace contextRef="#ctx0" brushRef="#br0" timeOffset="7496.84">4083 9617 1428 0,'0'-2'616'16,"0"2"-480"-16,0-2 20 15,0 0 12-15,0 2-73 16,2 0-37-16,4 0-20 15,6 2 31-15,10 2 13 0,9 2-10 16,4-2-30-16,8 2 3 16,6 0-19-16,7 0-26 15,10-2 15-15,2-4-14 16,5-2-1 0,-4 0-29-16,-13-4-47 0,-5 6-113 15,-15 0-137-15,-14 2-131 16,-15 10-253-16</inkml:trace>
  <inkml:trace contextRef="#ctx0" brushRef="#br0" timeOffset="7675.92">4263 9775 1881 0,'5'-4'350'0,"5"-2"-205"0,11-6-44 16,16-6-23-16,13 4-11 15,10-2-19-15,2 4-21 16,5 2-7-16,-5 2-20 16,-4 4-5-16,-2 4-206 15,28 16-580-15</inkml:trace>
  <inkml:trace contextRef="#ctx0" brushRef="#br0" timeOffset="11390.27">6279 11552 922 0,'-2'-2'931'0,"2"2"-709"16,-2 0-49-16,2-4 16 15,2 4-41-15,0-2-41 16,-2 2-17-16,2-2-14 16,2 2-11-16,-4-2-11 15,1 2-8-15,-1 0-10 16,7 0-13-16,4 2 1 15,9 2 28-15,11 4-19 0,7-2-6 16,8-2-10 0,6 0-10-16,4-2 0 15,2-2-6-15,-2-2-1 0,-3 0 0 16,-4 0 1-16,-7-2 0 16,-3 2-1-16,-8 0-21 15,-12 2-16-15,-3 0-16 16,-9 0-13-16,-5 2-39 15,-4 0-79-15,-7 4-80 16,-7 2 21-16,-6 2-86 16,-10 0-23-16,-3 0-191 15,-5-2 18-15,-7 0 525 16,3-4 459-16,-6 2-180 0,2-1-18 16,7-4-29-1,10 1-1-15,16-4-55 16,8 2-29-16,7 0-39 15,2 0-42-15,3 0-35 0,7-1 10 16,13-2 7-16,9-3 16 16,17 2-7-16,1-4-33 15,1 2-15-15,-2 2-7 16,-7 0-2-16,-3 2-6 16,-5-4 6-16,-5 6-10 15,-9-2-35-15,-4 2-24 16,-10 0-41-16,-3 2-49 15,-7 0-22-15,-7 4-101 16,-42 10-390-16</inkml:trace>
  <inkml:trace contextRef="#ctx0" brushRef="#br0" timeOffset="15460.02">6879 14506 978 0,'-2'-2'795'16,"2"2"-644"-16,-2-2-19 15,2-2-10-15,-3 4-44 16,3-3-33-16,3 3 10 15,-3 0 22-15,2 0 13 16,-2 0-6-16,0-1 12 0,2 1-6 16,-2-4-17-16,2 2-10 15,0 2-4-15,1 0-20 16,-3-2-9-16,2 2-14 16,2 0-8-16,7 0-7 15,5 0 10-15,11 0 1 16,0-2-12-16,6 0 8 15,0 0-8-15,1-2 0 16,-3-4-1-16,0 4 1 16,-2-2 0-16,-9 2-2 15,0 0 1-15,-11 2-1 16,-4 4-7-16,-5-2-6 0,-2 0-12 16,-4 4-22-1,-7-3 22-15,-14 3 0 0,-10 3-2 16,-10 3 23-16,0-4 6 15,5 0 1-15,4-4 14 16,11 2-3-16,10-4 3 16,10 1 15-16,5-1-4 15,4-1-23-15,0 1-3 16,5 0-7-16,10-4 7 16,12 0 0-16,12 0-8 15,-1-1-23-15,-1 0-8 16,0 1 3-16,-6 0 6 15,-6 2 15-15,-3-1 6 16,-8 2 7-16,-5 1 1 16,-9 0-8-16,-4 0 8 0,-5 1 1 15,-9 4 14-15,-10-1-5 16,-7 4 4-16,-3-2 8 16,0 0 15-16,3-4-4 15,6 2-1-15,10-4-13 16,5 1 2-16,8-2-8 15,4 1-12-15,2 0-27 16,2 0-12-16,8 0-1 16,3 0 14-16,10 0-8 15,4 0-37-15,-5 0-67 16,5 0-75-16,-7 0-34 16,0 0-44-16,12 10-84 15</inkml:trace>
  <inkml:trace contextRef="#ctx0" brushRef="#br0" timeOffset="18171.24">6589 16980 1766 0,'0'0'276'0,"0"0"-81"15,0 0-78-15,0 0-60 16,2 0-57-16,0 0-14 16,-2 0-13-16,2 0 15 15,1 0 12-15,4 0 0 16,2 0 10-16,3-4 11 15,9 0 2-15,-1 4 7 16,5 0-9-16,-3 0-6 16,2 0 10-16,-1 0-10 0,2 4-14 15,-6 0 1 1,4-4-2-16,-5 2 0 0,-5 2-21 16,-5 0-16-1,-3 0-19-15,-5 6 17 16,-7-2-6-16,-10 6 12 0,-8 4-4 15,-12 0-17-15,-9 4-18 16,-4 0 30-16,-2-4 42 16,3 1 28-16,7-7 26 15,9 2-9-15,8-6-21 16,14-2-7-16,7-6-12 16,12 0-5-16,7 0-1 15,12-4-1-15,7 2-13 16,6-10-4-16,5 8-10 15,2-6-13-15,-12 2 6 0,1 2 12 16,-3-2 15-16,-10 3 9 16,-8 5 0-16,-9 0 0 15,-8 0-9-15,-9 9 9 16,-7-4 57-16,-3 8 2 16,-8-3 7-16,0-6 10 15,2 4 8-15,2-4-9 16,10 2-18-16,3-6-18 15,12 0-11-15,2 0-28 16,6 0-89-16,5 0-29 0,7 0-56 16,4-6-41-1,38-10-345-15</inkml:trace>
  <inkml:trace contextRef="#ctx0" brushRef="#br0" timeOffset="25255.58">15457 7939 1603 0,'0'0'298'0,"0"0"-202"16,2 0-3-16,-2 0-3 16,0-3 18-16,2 3-22 0,-4 0-34 15,4 0-11-15,-2 0 8 16,0 3-7-16,4-3 3 16,2 4 8-16,4-2 31 15,13 3-12-15,4 6-20 16,13-4-16-16,6 0-13 15,12 1-4-15,-2-5-4 16,4 1-6-16,-4-1-8 16,-5-1 0-16,-6 0 11 15,-10 2-12 1,-6-2 0-16,-13-2-1 0,-7 0-31 16,-7 2-7-16,-4-2 2 0,-3 0-28 15,-5 2 22 1,-15 2 43-16,-11 0-13 15,-6 2-1-15,-8 2 14 0,4-4 0 16,4-2 1-16,-1 2 17 16,7-2-3-16,5-2 8 15,4 2 4-15,3-2-3 16,11 2-6-16,4-2-5 16,7 4 7-16,4-4-20 15,0 0 0-15,9 4-4 16,9 2 4-16,9 0 1 15,16 2 11-15,8-2-12 16,3-4-6-16,-1 0-6 16,-1-2 0-16,-11-2 2 15,-10-2-2-15,-9 2-9 0,-15 0-30 16,-6 2-12-16,-10-4 15 16,-7 2 18-16,-9 0-33 15,-14-2 18-15,-5 0 30 16,-5 2 15-16,3-2 6 15,-1-4 0-15,5 2 18 16,6 0 6-16,8 0 6 16,8 2 15-16,11 2 21 15,7 0-23-15,2 2-20 16,1 0-26-16,10-2-3 16,8-2-8-16,8 0 7 0,8-2-4 15,-1 0-8 1,-3 1 4-16,-4 4-11 0,-14-2 7 15,-3 2-5-15,-16 1-3 16,-8 0-10-16,-10 0 31 16,-14 1 0-16,-11 2 1 15,-6-2 14-15,4-1 6 16,0 0 11-16,7 0-16 16,9 3 4-16,10-3-13 15,11 0-7-15,12 2-57 16,12 4-188-16,11 1-106 15,74 4-1318-15</inkml:trace>
  <inkml:trace contextRef="#ctx0" brushRef="#br0" timeOffset="30847.82">20358 5939 1734 0,'-2'-2'194'0,"0"2"-142"15,0-3 1-15,-5-2-26 16,3-1-15-16,-2 2-12 15,-2 2 6-15,2-2 14 16,-3 2 20-16,2-2 26 16,2-2 0-16,-1 2-15 15,-1 0-16-15,1 0-7 16,-6-2-8-16,1-4 4 16,-2 4-6-16,-5-2 7 15,1-2-8-15,-6 4-10 0,-4-2 5 16,-4-2 3-1,-4 2 0-15,-6-4-4 16,-3 2-2-16,-2-2 3 16,-10 0-6-16,-5-2 7 15,-3 0-1-15,-7-2 5 0,3 0-1 16,-5 2 7-16,-3-4-8 16,3 2-2-1,0 2-7-15,-4-3 2 0,4 2-2 16,-1-2 1-16,5 1-5 15,0 0-1-15,0 4 1 16,4-2-1-16,-2 4 5 16,1 4-5-16,-3-2 9 0,0 4-9 15,-3 0 0 1,-1 2-1-16,-7 0 0 0,2 0 0 16,-3 0 0-1,-1-4 0-15,2-2 1 16,-3-2-1-16,3-2 0 15,-2 0 0-15,1-2 0 0,4 4 0 16,0 0 5-16,2 4-4 16,4 0-1-16,-1 4 9 15,3-2-9-15,5 0-1 16,-3 2 1-16,-2-2 6 16,-3 0 2-16,-1-2-7 15,2 0 1-15,1 4 2 16,1 0-3-16,3 0-1 15,-3 2 0-15,-3 2-1 16,3-2-7-16,-4 2 8 0,3-4 7 16,4 0-5-16,-5-2-1 15,2 0 0-15,-2 0-1 16,-1 0 1-16,3 2-1 16,4 2 1-16,3 2-1 15,0 2 0-15,-1 2 0 16,-1-2 1-16,-6 4-1 15,5 2 7-15,-1 0-6 16,1 2-1-16,-4 0-1 16,-5 2 0-16,-1 0 1 15,-10 4 6-15,-2 0-6 0,0 2 0 16,-3-4 1-16,0 5 0 16,3-2 10-16,2 3-2 15,0 0 9-15,1 1 3 16,2 0-11-16,3 2 14 15,6-3-12-15,4-1 8 16,7 4 5 0,2-1-14-16,4 4 1 0,6 0-6 15,2 2 3-15,1 2 5 16,3 2-13-16,-1 4 5 16,3-2-6-16,2 5 7 15,-1-5-6-15,3 2 8 16,1 0-3-16,-1-4 0 0,-2 2 4 15,6 0-1 1,-4 4-1-16,3 2-3 16,-1-2-5-16,3 4 0 0,-4 1 0 15,6-1 1-15,0 0 6 16,5-2-7-16,-3 4 1 16,4-1 6-16,3-4-7 15,-1 1-1-15,8-6 1 16,1 3 0-16,1-5 0 15,7 2 1-15,4 0 0 16,2 4 1-16,2 0-1 16,0 0 1-16,2 5 3 15,5 1-5-15,-3 2-1 16,4 0 1-16,1-2 0 0,5-6-1 16,-1-6 0-16,-1-6 1 15,8-6 0-15,-4-2 7 16,9-2-6-16,2 0 10 15,2 4-4-15,6 3-7 16,5 0-1-16,6 5 1 16,0 1 1-16,6 1 6 15,-3-6-7-15,3-2 1 16,-3-2 7-16,5-4-7 16,2 0 0-16,0-2 1 15,4-4-2-15,3-2 1 16,-1 0 1-16,-4 2-1 15,1-2-1-15,-8 6 0 16,-2-2 1-16,-4 2-1 16,2 0 0-16,-4-6 1 0,-1 1 0 15,3-5-1-15,2-1 2 16,0-2-2-16,0 1 0 16,0 2 0-16,2-2 6 15,-7 0-6-15,4 0 0 16,-4 2 0-16,1 2-9 15,3-2 9-15,0-1 0 16,3 2 0-16,2 1-1 16,-1-1 0-16,-1 0 0 15,-2 1-1-15,-6 0 2 16,-1-2 0-16,-5 4-1 0,3-6 0 16,1 0 1-1,-1 2 0-15,-1-4-1 0,4 6 1 16,-1-4 1-16,3 0-1 15,0 2 0-15,2 0-1 16,-1-4 0-16,3 4 1 16,5-4 0-16,-1 2 1 15,3 0-2-15,2 2 1 16,0-2-11-16,-2 2 6 16,-1-2 4-16,1 0-4 15,0-2 4-15,2 2-7 16,-3-2 2-16,-2 0-3 15,-1 0 9-15,-5 0-7 16,-5 2-1-16,0 0 7 16,1 0-10-16,-1 2 10 0,9-4 0 15,2 0 1-15,5 0-1 16,7-2 0-16,0 0-5 16,4 2 6-16,0 0 0 15,-5 0-1-15,3 2 1 16,-5 2-1-16,8-2 1 15,-5 2-6-15,6-2-6 16,0 0-5-16,1 0 1 16,5-4 9-16,0 0 7 15,0 2 0-15,-1 0-1 16,-5 2 1-16,0 0 0 0,-2 0 1 16,-1-2-1-16,1 0-1 15,4 2 1-15,1-2-1 16,5 1 1-1,4-3-9-15,2 0 9 0,1 1 0 16,3-1 2-16,-1 0-1 16,3-1 0-1,-2 1 1-15,0-3 5 0,-2-3 4 16,3 0 2-16,-4-2-2 16,4-2-5-16,0 0 4 15,3 2-9-15,5-2 13 16,-5 6-7-16,-1 2-1 15,-9 0-5-15,2 4 0 16,-6-2-1-16,-6 2 1 16,-4 0 0-16,-3 0-1 15,-5 0 0-15,4-2-2 0,-6 0 2 16,6-2-1-16,3 0 1 16,0 0 0-1,6 0-1-15,-9 2 1 0,6-2 1 16,-11 0-1-16,3 0 0 15,-5-4 7-15,-2 2-6 16,5-4 0-16,-1-4 0 16,10-2 0-16,-1-2 5 15,2-2-5-15,2 2 5 16,3-2-5-16,-2-2 5 16,4 2-6-16,-3 0 8 15,-1-3 5-15,-5 3-2 16,-9-4-5-16,0 4-6 15,-2 0 1-15,-2-4 0 16,-1-2 0-16,5-2 8 0,-2-4-9 16,3 2 0-16,-8 2-1 15,-1 4 1-15,-8 0 0 16,-4 4 0-16,-5 4-1 16,0 0 1-16,-2 0 0 15,-4 0 1-15,4-2-1 16,-1-1 1-16,-5-1 0 15,-1-4 0-15,-2-2 0 16,-4-2 0-16,3-4-1 16,-4-6 0-16,4 4 1 15,-3 0-1-15,0 2 0 16,-2 2 0-16,7 4 0 16,-6-2 0-16,6 4 0 0,-7 1 0 15,-1 3 0 1,-1 3 0-16,-3-3 0 0,-4-3 3 15,1 3-3 1,-6 0 0-16,-2-4 1 0,-2-8 5 16,2 0-6-16,-2-6 2 15,-2 0 5-15,2 6-6 16,-4 2 0-16,2-2-1 16,-8 4-6-16,1 1 5 15,-1 0 2-15,-9-1-1 0,0-2 1 16,-10-3-1-1,-2-3 0-15,-7 2 0 16,-3-4 6-16,2 2-6 0,-4-2 1 16,1 0 0-16,-3 0-1 15,-4 0 1-15,-7 0-1 16,1 1 0-16,-4 3-1 16,-5-2 1-16,-5 2 0 15,-2-2 0-15,-12 2-1 16,-6 2 0-16,-1-2 0 15,1 4 1-15,12 4-1 16,10-1 1-16,11 6 0 16,8 5-7-16,1 0 7 15,-1 3-1-15,0 1 0 16,-4 5 0-16,1-4 0 0,0-1 1 16,0 2 0-16,-1-2 1 15,-1-3-1-15,-7-4 0 16,-6 1-1-16,-11-4 1 15,-2-4 0-15,-11-2 0 16,-1-4 0-16,-8 2 0 16,-3 0 0-16,-4 0 0 15,-73-12 0-15,-24 5 0 16,-40 15-2-16,45 15 2 16,-35 6-9-16,-66 31-186 15,-78-18-676-15</inkml:trace>
  <inkml:trace contextRef="#ctx0" brushRef="#br0" timeOffset="35265.12">18195 3074 1627 0,'0'-2'242'15,"0"2"-175"-15,-2 0-4 16,4 2 32-16,-2 2-23 0,2 4 12 16,0 14 15-1,3 8 27-15,-10 16-62 0,-1 12-29 16,-3 10-7-16,-5 0-4 16,-1 3-15-16,2-5-8 15,1-8 0-15,4-12 5 16,-3-12 0-16,4-10-5 15,2-10 0-15,1-7 9 16,2-7 16-16,2 0 44 16,-2-7-20-16,-5-3-25 15,-7-9-16-15,1-10-8 16,-1-7 0-16,1-10 0 16,7-4-1-16,1-10 0 0,5-4-9 15,5 0-9 1,6-7-9-16,4 5 2 0,5 6-2 15,11 8 0-15,3 9 4 16,1 14 8-16,4 8 9 16,-8 12-7-16,0 9-1 15,-2 8 5-15,-9 10 3 16,-2 8-6-16,-7 10 12 16,-9 4-9-16,-6 6 9 15,-9 0-4-15,-12-2 4 16,-6-4 0-16,-5-4 2 15,3-7 8-15,-1-10-10 16,10-2 2-16,10-10-1 16,5 1-1-16,7-3-5 15,4-1-3-15,5 5 8 16,5 8 2-16,7 5 0 0,4 0-2 16,3 2 9-16,-1 0-9 15,1 0 0 1,-1 0-1-16,-5-2 1 0,-6-2-20 15,3-4-185-15,-8 0-158 16,3-2-467-16</inkml:trace>
  <inkml:trace contextRef="#ctx0" brushRef="#br0" timeOffset="37282.23">18585 3371 1748 0,'-8'0'200'0,"2"2"-134"16,-9-2 40-16,-3 9-38 16,3 1-32-16,-1 9-3 15,1 1 0-15,5 4-15 16,4-2-3-16,6 2-5 15,2-6 11-15,5 0 11 16,0-4-10-16,4-6 13 16,-5-4 23-16,4-2-5 0,-4-4-11 15,3-2 3-15,5-4-2 16,-1-8-23-16,-1-2-4 16,7-4-1-16,-6-2-14 15,1 0 7-15,0 2-7 16,-6 8 11-16,-6 6 5 15,0 5-17-15,-4 10-14 16,-5 9-7-16,-2 10 21 16,-4 12 0-16,4 8 1 15,2-2 10-15,7-8-10 16,6-4-1-16,0-14 0 16,3-6 6-16,4-6 11 15,-2-7-10-15,4-6 4 0,8-7-5 16,2-6-6-1,4-6 0-15,-2-2 0 0,-6-2 0 16,2 4-1 0,-5 0 0-16,-1 6-17 0,-1 4-12 15,-3 6-1-15,3 8 1 16,-3 4 3-16,-2 6 10 16,3 10 16-16,-3 4-7 15,-3 2 3-15,0 4 5 16,-4-4 1-16,0-4 0 15,-1-6 0-15,1-4 5 16,-4-6-5-16,0-4 16 16,2-2 34-16,2-10 7 15,8-2-43-15,1-8-8 0,10-4-7 16,-3 0-29-16,2 2 11 16,-4 4 9-16,-1 4 2 15,-3 8-17-15,-3 4 1 16,3 6 2-16,-1 6 5 15,5 4 1-15,1-2 14 16,4 6-11-16,4-4-6 16,2 2-2-16,-5-8-13 15,5-4 14-15,-4-6 17 16,1-8 1-16,3-2 0 16,-6-4 0-16,-1-2 1 15,-7 0 1-15,-3 0-1 16,-3-2 6-16,-5 2 7 15,-4 0 13-15,-4 3-10 16,-8 8-5-16,1 5-11 0,-6 8 0 16,-6 4 0-1,1 10 0-15,2 2-8 0,6 6 7 16,10 0-6-16,4-2 1 16,9 2 0-16,5-2-5 15,3-4 3-15,3-4 7 16,5-4 1-16,0-8 0 15,1-4 2-15,3-4 5 16,-5-8-1-16,1-6 3 16,-2-8 3-16,-4-6 11 15,-5-2-14-15,-3-6 4 16,-3 0-2-16,-8-5-11 16,-2 0 6-16,-6-6 5 0,-3 3-11 15,-1 0 2 1,-3 4 8-16,5 10 20 0,4 15 18 15,2 8-37 1,1 11-11-16,-3 11-20 0,-2 12 14 16,-2 9 6-16,3 8-6 15,7 4 6-15,2 0 0 16,7 4-6-16,5-2 6 16,-1-2 2-16,3 1-2 15,1-4 0-15,1-2-23 16,5-5 5-16,-1-8-17 15,0-8 11-15,-1-10 23 16,0-8-5-16,2-8 5 0,1-8 1 16,1-6 1-1,-6-4 0-15,-2-2 6 0,-7 2 2 16,-5 4 6 0,-5 5 17-16,-3 7-8 0,-3 5-24 15,-5 6-2-15,-1 10-7 16,0 3 8-16,-2 6-11 15,7 2 12-15,5 0-1 16,6-2 1-16,8-2 0 16,-1-6 2-16,5 0-1 15,1-8 6-15,4-4-7 16,0-4 0-16,0-6 0 0,-1-2 0 16,-7-6 0-1,-7-2 5-15,-6-2-5 0,-6-2 0 16,-5 0-2-16,-9-1-22 15,0 6-10-15,-4 5-83 16,3 1-44-16,4 9-16 16,7 4-49-16,12 0-76 15,8 3 32-15,7-2 110 16,4-2 22-16,8-3 138 16,2-3 99-16,-8 4 130 15,-4-4 14-15,-10 7-46 16,-2 0-59-16,-3 7-44 15,5-1-16-15,-1 3-4 16,4 5-19-16,-3 4 14 16,0 0-39-16,0 4 5 0,2 7-5 15,-5-3 1-15,-3 0 5 16,1-2-25-16,-4-8 2 16,0-2-5-16,0-8-1 15,0-4 8-15,2-2 20 16,1-2 22-16,4-6 7 15,8-8-44-15,5-8-20 16,9-2 0-16,2-2-13 16,3-2 12-16,-1 3-8 15,-2 4 8-15,-2 2-5 16,0 10 5-16,-4 4-5 16,-5 10 4-16,0 2-11 15,-4 9 13-15,-1 3-1 0,1-2-8 16,-7 6 8-1,-1-5 0-15,-3-8 1 0,-1-2 1 16,-2-6 0-16,-2-2 11 16,10-4 18-1,-2-4-22-15,6-6-7 16,6-2-1-16,-2 0 2 0,-3 1-1 16,5 2 14-16,-4 2-7 15,0 1-8-15,-6 8-17 16,0 6 16-16,-1 2-14 15,-1 9 8-15,1 1-20 16,-2 4-48-16,-5 4-92 16,-4 2-83-16,-43 34-107 15</inkml:trace>
  <inkml:trace contextRef="#ctx0" brushRef="#br0" timeOffset="37876.19">18621 3962 1564 0,'2'0'204'0,"2"-2"-85"0,5 0 40 16,5-6-23-16,13 2-43 16,10 0-9-16,13 0-6 15,10 0 12-15,11 2-31 16,0 2-16-16,-7 0-14 15,-1 2-9-15,-7-2-19 16,-7 2-2-16,-11 0-17 16,-9 0-65-16,-16 0-82 15,-13 2-57-15,-15 0 29 0,-19 2 34 16,-17 4-107 0,-18-2 52-16,-14-2 139 0,-4 2 75 15,-4 0 19-15,-7-2 49 16,2-4 37-16,7 2 58 15,18 0-19-15,24-2 29 16,27 0-53-16,18 2-47 16,17 0 5-16,23 0 29 15,22 0-10-15,29 0-32 16,77-2-22-16,-111 0-4 16,56 2-18-16,-11 4-12 15,-17-2-4-15,-18-2-5 16,-19 0-52-16,-14 0-181 15,-19 0-351-15</inkml:trace>
  <inkml:trace contextRef="#ctx0" brushRef="#br0" timeOffset="41723.79">15876 7927 1524 0,'0'0'227'0,"-4"0"-166"16,4 0-43-16,4 0-18 0,-2 0-19 16,2 5-157-1,3-1 5-15,24 14-81 0</inkml:trace>
  <inkml:trace contextRef="#ctx0" brushRef="#br0" timeOffset="41920.62">16105 7943 1815 0,'2'0'237'0,"-2"0"-191"0,0-3-43 0,1 6-3 16,2-1-111-16,3 10-115 16,-4 24-301-16</inkml:trace>
  <inkml:trace contextRef="#ctx0" brushRef="#br0" timeOffset="42112.28">16183 7981 1633 0,'-2'0'319'0,"0"0"-319"15,-2 2-117-15,-4 5-114 0,-15 28-579 16</inkml:trace>
  <inkml:trace contextRef="#ctx0" brushRef="#br0" timeOffset="50848.84">16691 7455 1564 0,'-4'0'179'16,"-1"0"-179"-16,-8 4-59 15,-43 39-473-15</inkml:trace>
  <inkml:trace contextRef="#ctx0" brushRef="#br0" timeOffset="54140.56">16967 16427 1069 0,'12'0'164'16,"-3"0"-67"-16,6-4-55 16,5 0-42-16,5 4-3 15,4 0 3-15,6 4-24 16,5 0-2-16,1 6-71 15,-3-6-110-15,40 2-57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4T02:56:54.225"/>
    </inkml:context>
    <inkml:brush xml:id="br0">
      <inkml:brushProperty name="width" value="0.05292" units="cm"/>
      <inkml:brushProperty name="height" value="0.05292" units="cm"/>
      <inkml:brushProperty name="color" value="#FF0000"/>
    </inkml:brush>
  </inkml:definitions>
  <inkml:trace contextRef="#ctx0" brushRef="#br0">9466 11199 2028 0,'-2'0'351'16,"4"0"-208"-16,-2 2-97 15,2-2 22-15,0 0 8 16,3 0-32-16,10-2-8 16,7 0 4-16,9 0 2 15,10-6-12-15,5 2-13 0,4 0-5 16,4-4-11-16,-2 4-1 15,-4 2 0-15,-13 2-12 16,-18 2-29-16,-9 6-71 16,-20 8-4-16,-17 10 95 15,-15 6 21-15,-14 8 0 16,-9-3 12-16,5-6-3 16,4-7 39-16,20-5 32 15,11-12-5-15,21-2-21 16,6-3-29-16,13 2-10 15,14-1-3-15,20-1-12 0,15 0-18 16,11-1-105 0,9-1-78-16,5-1-103 15,139 2-297-15</inkml:trace>
  <inkml:trace contextRef="#ctx0" brushRef="#br0" timeOffset="836.3">14632 11296 1587 0,'-1'-3'965'0,"1"2"-697"16,0-4-127-16,0 1-78 15,0 4-15-15,1-2-24 16,4 2-9-16,0 0-14 16,10 2-1-16,5 2 1 15,9-2 0-15,9 1 6 16,4-3-5-16,1 0-2 15,-1 0 0-15,-7-3-12 16,-8 1 0-16,-7-2-3 16,-13 4 2-16,-7 0 1 15,-9 4-35-15,-18 2 41 0,-18 8 6 16,-17 8 6-16,-11 4-5 16,-5-2-1-16,6-2 0 15,15 3-51-15,12-3-140 16,14 8-325-16,-21 28-667 15</inkml:trace>
  <inkml:trace contextRef="#ctx0" brushRef="#br0" timeOffset="2116.69">9223 17093 1844 0,'0'-5'348'0,"2"5"12"15,2-4-121-15,-1 4-104 0,-1-5-36 16,4 5-50-16,6 0-29 16,9 0-1-1,9 1-2-15,6-1-17 0,4-1 1 16,2 1-1-16,3-9-10 15,-3 9 10-15,-7 0-14 16,-10 0-8-16,-13 4-32 16,-15 1-45-16,-17 4 10 15,-9 9 16-15,-16 0 25 16,-8 1 48-16,2-1 10 16,1-6 50-16,6-2 9 15,11-2-9-15,13-2-10 16,7-2-28-16,10-4-22 15,8 0-6-15,12 0-55 16,10 0-58-16,16-6-127 0,119-24-289 16</inkml:trace>
  <inkml:trace contextRef="#ctx0" brushRef="#br0" timeOffset="2918.74">14426 17718 1554 0,'0'0'367'0,"2"0"-118"0,2 0-72 15,10 0 9-15,1 4 15 16,12-4-61-16,6 0-47 16,3-4-41-16,1 4-28 15,4-8-12-15,-3 2-12 16,-3-2-22-16,-6 4-30 16,-11 2-17-16,-13 2-53 15,-17 6-4-15,-15 2 86 16,-15 6 37-16,-6-2 3 15,-4-2 46-15,9 0 47 16,16-6 8-16,17 0-22 16,10-4-14-16,9 0-37 0,13-4-25 15,11-2-3-15,12-6-36 16,6 2-31-16,0 2-94 16,1-2-148-16,59-24-370 15</inkml:trace>
  <inkml:trace contextRef="#ctx0" brushRef="#br0" timeOffset="4465.24">21372 10501 1648 0,'-2'0'269'0,"2"0"-137"16,0-4-54-16,2 4-14 0,-2 0-19 15,0 0-22-15,0 0-13 16,0 0-4-16,0 0-5 16,2 0 11-16,-2 0 4 15,0-2 16-15,0 2 5 16,0 0-13-16,0 2 6 15,0-2-9-15,0 0 2 16,0 0-13-16,0 10-9 16,-2 11 65-16,-2 11 48 0,-1 13-41 15,1 1-16 1,0 3-28-16,4-3-20 0,4-4-2 16,0-6-7-1,3-8 1-15,3-8-1 0,-6-10 0 16,-2-7 0-16,0-6 17 15,-2-11-14-15,7-10-3 16,-3-16-25-16,5-8 25 16,0-6-21-16,0-6 5 15,-1 1-2-15,2 1-3 16,-1-2 19-16,6 12 1 16,-3 8-4-16,-2 12 5 15,1 14 21-15,-1 4-13 16,-2 10-8-16,5 4-7 15,8 14 5-15,1 12 2 16,3 14 0-16,-6 6 0 16,2 0-1-16,-6-6 1 0,-6-8 0 15,-4-15 0-15,1-11 0 16,-6-6 1-16,0-7 10 16,5-4 14-16,1-11-24 15,6-12-1-15,8-13-8 16,-3-5 8-16,8-6 1 15,-2 0 5-15,-2 6-6 16,-2 16 18-16,-9 12-2 16,-5 14-14-16,2 6-2 15,2 10-5-15,-1 10 5 16,11 14 6-16,3 14-5 16,-2 0-1-16,4 0 0 15,-9-4-24-15,4-8-39 0,-10-5-84 16,2-5-101-1,-2-4-100-15,9 2-354 0</inkml:trace>
  <inkml:trace contextRef="#ctx0" brushRef="#br0" timeOffset="5653.66">22279 10417 1155 0,'-2'-2'927'0,"0"0"-607"15,-3-2-146-15,2 4-56 16,-9 10-59-16,-7 12-2 0,-6 10 0 16,-2 8-29-16,0 0-13 15,11-3-15-15,7-3 2 16,7-4-2-16,4-8 0 16,9-4-1-16,-1-10-23 15,3-8 24-15,7-2-7 16,1-10 6-16,6-4-16 15,0-6-19-15,-2-6 24 16,-5-1-13-16,-5 1 24 16,-8 6-1-16,-5 8 2 15,-2 6-1-15,0 6-6 16,-2 11-15-16,-2 2 1 16,-1 7 21-16,5 4-1 0,2 0-35 15,7-5-12-15,5-3-9 16,5-9 36-1,4-2 21-15,4-7 10 0,6-6 1 16,-4-8-3-16,7-4-7 16,-3-4-2-16,0-1 1 15,-1-1-10-15,-6 0-19 16,-1-4 4-16,-2 6 7 16,-8 2 16-16,-3 12-7 15,-8 4 8-15,-2 6-10 16,-4 2-4-16,2 2 5 15,0 0 1-15,-2 4 7 16,2-4 2-16,0 0 0 16,0-2 2-16,0 0 19 15,0-2 15-15,0 2 30 0,-2 0 6 16,-3 0-21-16,-7 4-8 16,-5 8-22-16,-8 12 6 15,-4 8-10-15,7 0-10 16,11 0 1-16,9 2-7 15,8-3 11-15,10-6-12 16,4-3-6-16,2-5 6 16,3-9 9-16,-1-8 5 15,1-7-2-15,6-11-5 16,5-10 2-16,0-8-9 16,1-5 6-16,-5-8 6 15,-6-9 2-15,-2 0-8 0,-8 0 16 16,-5 10 10-16,-1 12-1 15,-6 11-1-15,-2 11-1 16,-2 8-5-16,0 6-18 16,0 2-6-1,0 6-18-15,2 9-3 0,0 11 19 16,1 10 2-16,3 8 1 16,1 2-1-16,2-2 0 15,2-8 0-15,-2-6 0 16,-2-10 1-16,-3-10 0 15,1-6-1-15,-3-4 0 16,0-2 4-16,2-4 4 16,8-3-8-16,3-10-2 15,6-5-14-15,3-6-4 16,-2 2-19-16,-8 4 27 0,-6 12 3 16,-5 4 3-16,-1 12-9 15,0 4-7-15,2 8 16 16,8 6 6-16,1 0 0 15,-1-2 0-15,3-4 0 16,-2-9 0-16,-2-4 0 16,-2-1 0-16,2-6 15 15,1-4-6-15,3-10-3 16,5-6-6-16,-2-4-1 16,2-2 0-16,-6-2 0 15,-4 2 1-15,-3 6 0 0,3 6 1 16,-8 12-1-1,-2 4-6-15,2 6-9 0,2 8 4 16,3 8 10-16,1 4 1 16,2 2-15-16,1-4-116 15,-5-6-125-15,-2-6-101 16,-8-26-401-16</inkml:trace>
  <inkml:trace contextRef="#ctx0" brushRef="#br0" timeOffset="5842.52">23383 10050 2289 0,'0'0'376'16,"0"0"-229"-16,0 0-82 16,2 0-44-16,2 2-14 0,2 4-7 15,11 4-92-15,-5 6-165 16,34 32-368-16</inkml:trace>
  <inkml:trace contextRef="#ctx0" brushRef="#br0" timeOffset="6306.14">23599 10258 1741 0,'0'3'353'0,"0"1"-220"15,2 2-40-15,0 6 48 16,0 6-10-16,2 4-41 16,-1 0-36-16,-1 0-24 15,0-6-11-15,-2-6-10 16,0-6-1-16,0-2-1 16,0-4 11-16,2-8 0 15,8-8-18-15,0-8-52 16,5-12 28-16,8 2-32 15,2 0-11-15,0 11 26 16,-6 10 22-16,1 7 11 16,-5 8-2-16,2 8-2 15,-5 3 11-15,2 6 0 0,4-2 1 16,-2 0 0 0,-1-8 6-16,1 2 21 0,-5-9 20 15,-2 0 17-15,-4-9 10 16,-3 4-16-16,-2-1 1 15,0-1-28-15,-2 3-7 16,-1 4-1-16,1 4-23 16,4-4-2-16,1 4-14 15,5 5-22-15,1 5 25 16,7 2-35-16,13 2-39 16,6-4-39-16,7-2-152 15,50 4-222-15</inkml:trace>
  <inkml:trace contextRef="#ctx0" brushRef="#br0" timeOffset="6867.69">21455 11278 1839 0,'0'-3'473'0,"0"3"-263"15,2-2-50 1,-2 2-43-16,2 10-66 0,-2 12 15 16,4 16 15-16,-1 11-42 15,-1 7-28-15,3 0-11 16,-1-2 0-16,1-2-1 15,-1-6-73-15,-4-6-40 16,0-7-96-16,-4-11-148 16,-19-16-285-16</inkml:trace>
  <inkml:trace contextRef="#ctx0" brushRef="#br0" timeOffset="7068.66">21314 11364 1612 0,'7'-4'633'0,"9"-2"-409"16,13-1-112-16,8 2 8 15,11 0 2-15,0 5-47 16,1 0-41-16,-5 0-34 16,-3 0-9-16,-10 0-133 15,-4-1-193-15,-7-3-295 16</inkml:trace>
  <inkml:trace contextRef="#ctx0" brushRef="#br0" timeOffset="7223.63">21453 11544 1848 0,'13'2'258'0,"1"2"-165"16,15 0-30-16,4 0-17 15,9 4-46-15,1 0-121 16,57-4-508-16</inkml:trace>
  <inkml:trace contextRef="#ctx0" brushRef="#br0" timeOffset="7781.24">22092 11510 2025 0,'-8'4'301'0,"-4"4"-149"15,-11 10-58-15,2 8-26 16,-2 6 13-16,5-2-50 16,7 0-25-16,7-3-4 15,6-8-2-15,2-5 0 16,7-6 0-16,3-5-24 15,6-7 6-15,2-9-15 16,5-6-8-16,0-10-1 0,-7 0 26 16,-3-2 16-1,-6 3 7-15,-5 2 2 0,-6 6 3 16,-6 8 48-16,2 8-14 16,-5 8-46-16,1 6-7 15,-5 4-3-15,3 8 9 16,2 2-8-16,8 2 8 15,10-5 1-15,4-3-1 16,8-7-2-16,-2-4 3 16,5-7 12-16,0-11-2 15,0-3 20-15,2-8 3 16,2-4 6-16,0-4-1 16,-8 0 1-16,-6 4 16 15,-9 6-23-15,0 8 16 16,-6 6-12-16,0 6-30 15,-2 6-6-15,-4 8-18 16,4 12 16-16,0 4 2 0,2 4-21 16,4-4-44-16,4-6-67 15,-2-4-171-15,3-6-332 16</inkml:trace>
  <inkml:trace contextRef="#ctx0" brushRef="#br0" timeOffset="7941.11">22298 11153 2270 0,'0'0'270'0,"3"6"-239"15,7 8-31-15,-2 8-213 16,26 58-410-16</inkml:trace>
  <inkml:trace contextRef="#ctx0" brushRef="#br0" timeOffset="9011.6">22618 11423 2018 0,'7'-19'322'15,"1"1"-181"-15,13-26-75 0,1-2-15 16,2-7 0-16,-4-1-22 16,-4 4-17-16,-9 10 24 15,-5 10 52-15,-4 14 8 16,0 12-64-16,0 6-32 16,-8 12-28-16,1 14 25 15,-4 20 3-15,4 14 0 16,9 8-2-16,7 4 1 15,10-2 1-15,6-1 0 16,2-7 0-16,2-10 5 16,-4-9-5-16,-2-16 1 15,1-8 0-15,-7-16 6 16,6-13 5-16,3-14 0 0,3-12-11 16,-3-12 5-1,-1-10-6-15,-12-4 0 16,-2-3-11-16,-9 4-3 0,-2 6-5 15,0 21 7-15,-6 14-17 16,6 12 5-16,-4 18-15 16,-3 6 32-16,-1 15 7 15,6 7-1-15,7 0-4 16,8-4-11-16,2-4-10 16,3-4 4-16,6-10 13 15,-4-10 9-15,4-8 8 16,3-10 7-16,2-8-6 0,5-8 13 15,5-6 1 1,-8-4-10-16,-8-3 4 0,-5 5-5 16,-9 5-2-16,-7 6 2 15,0 11-10-15,-2 10-2 16,-3 12-29-16,1 6 8 16,-3 8 6-16,2 8-21 15,5-5 6-15,8-4 14 16,0-2-5-16,3-7 3 15,5-4 9-15,2-8 9 16,4-2 0-16,1-11 13 16,6 0-5-16,2-7 2 15,2-8 11-15,-2-3-6 16,-2-5-6-16,-8 0-7 16,-4 2 11-16,-10 0-12 0,-7 6-1 15,-7 8-11-15,-7 6-11 16,6 6 5-16,-3 8-8 15,2 6-20-15,2 8-8 16,4 6-14-16,7 2-10 16,4 0 14-16,5 0 33 15,5-2 14-15,-2-2 16 16,0 1 0-16,3-2 1 16,-5-1 19-16,-3-4 4 15,0-1 24-15,-2-5 4 16,-2 0 16-16,1-4 11 15,2-2-16-15,5-2 3 16,3-4-3-16,6-6-28 16,-2 2-11-16,7-8 7 0,-2 1 7 15,-4-7-16-15,-4-2-1 16,-5 1 0-16,-5-2 2 16,-7 5-2-16,-2 4-6 15,-2 8-9 1,0 4 3-16,0 4 2 0,-1 2-11 15,1 6-27-15,0 6 21 16,2 0-29-16,2 7-20 16,7-3-29-16,4 0-57 15,3-4-141-15,17 13-252 16</inkml:trace>
  <inkml:trace contextRef="#ctx0" brushRef="#br0" timeOffset="9699.83">21664 12122 1948 0,'-2'1'253'16,"2"2"-97"-16,2-1-90 15,11 3-3-15,10 2 75 0,19 4-13 16,12-2-28 0,19-5-19-16,14-2 0 0,10-10-18 15,13-4-16-15,75-20-25 16,31 0-2-16,21 5 14 16,-79 1-8-16,-11 2-17 15,2-12 0-15,-11-14-6 16,-1-20-1-16,-2-6-18 15,-12-21-5-15,-67 41-6 16,104-118-11-16,-54 49 10 16,-7 9 8-16,-50 64 13 15,-5 4 10-15,-3 6 12 16,36-46-5-16,-11 9 16 0,-18 7-11 16,-12-2-3-1,-18-2-4-15,-14-5-5 0,-16-7-9 16,-27-58 9-1,-32-32 1-15,-25-7 11 0,11 72-12 16,34 62-10-16,-5 8 2 16,-145-81 2-16,-73 28-4 15,50 40 2-15,-9 11-7 16,-33 17 15-16,18 32 0 16,10 31 5-16,3 30 2 15,2 36 14-15,-1 23 12 16,13 31-9-16,20 21-7 15,26 25-2-15,34 15-14 16,48-39 1-16,48-19-2 16,45-17-7-16,55-7 6 15,39-20-7-15,-22-63 7 0,167 87 1 16,-52-78-1-16,19-18-44 16,15-14-32-16,-2-10-56 15,-3-8-176-15,-16-6-274 16,-30-10-940-16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6:19.494"/>
    </inkml:context>
    <inkml:brush xml:id="br0">
      <inkml:brushProperty name="width" value="0.05292" units="cm"/>
      <inkml:brushProperty name="height" value="0.05292" units="cm"/>
      <inkml:brushProperty name="color" value="#FF0000"/>
    </inkml:brush>
  </inkml:definitions>
  <inkml:trace contextRef="#ctx0" brushRef="#br0">3954 10658 1346 0,'-3'-4'231'0,"3"-2"-95"16,0-6-65-16,0 2 16 16,3-5-26-16,-1 4-19 15,0-3 14-15,2 2-4 0,-2-1 8 16,1 3-3-16,1-4-1 15,-2 2-16 1,5-6-7-16,-2-2-10 0,-1-2-1 16,3-2-5-16,-1-2 11 15,4-2-10-15,-4-4-4 16,5 0-2-16,-2-2 1 16,0-2-1-1,0-5-6-15,4 4 0 0,-1-7-5 16,3-1 0-16,5-1 8 15,-2 2-8-15,4 4 8 16,-2 0 6-16,3 2-15 16,-4 3 0-16,8-1-1 15,-4 3 1-15,3 1 0 16,3-3-1-16,-2 3 1 0,5-4-1 16,-1 4 1-16,-2-6 0 15,2 4 0-15,-3 2 0 16,3-3 2-16,-2 7-2 15,2 1 0-15,1 0 0 16,-6 1 7-16,3 0 0 16,0-2 1-16,-2 4-2 15,2 2-6-15,2-2 8 16,1 4-8-16,-1-4 0 16,6 0 0-16,2 0 9 15,-1 2-8-15,-1 0 7 16,1 1-1-16,-5 3-6 15,-1 3 7-15,0 1-1 16,-1-3 2-16,3 5 0 0,1-2-7 16,0 2 5-16,3-2-7 15,0 0 2-15,1 0-1 16,4-2 7-16,1 4-8 16,4-4 0-16,2 2 0 15,2 0 0-15,2 0 1 16,-1 2-1-16,-2-2 1 15,5 2 0-15,-5-2-1 16,3 4 1-16,4-2 0 16,7-5 1-16,4 4 5 15,8-3 1-15,6-2-1 16,8 3-6-16,1 1 1 16,-1 0-2-16,-2 3 0 15,-7 3 0-15,-6-1 0 0,-7 5-1 16,-4 0 1-16,-5 3-1 15,0 1 0-15,0 0 1 16,5 1 0-16,4-1 0 16,5-1 0-16,1 2-1 15,1-1 1-15,-5 3 0 16,0 0 1-16,-9 5-1 16,-3 0 0-16,-12 9 0 15,-5-3-1-15,-5 5 1 16,2 6-1-16,-1-1 0 15,2 2 1-15,5 2 0 16,1 4 0-16,3-2 0 0,2 2 5 16,1 4-5-16,-3-2 0 15,-1 5-1-15,-7-3 0 16,-3 4 1-16,-3 0 0 16,1 3 2-16,-3 6-1 15,6 1 13-15,-4 2-13 16,-1 4-1-16,3 0 1 15,1 5 0-15,0 1 5 16,2-2-3-16,0 4-2 16,2 2-1-16,1 0 1 15,-5 3 0-15,-1 5-1 16,-5-2 1-16,-6 2 0 16,-1-2 5-16,-5 3-5 0,0-3 0 15,-6-2 6 1,-1-4 1-16,0-6 1 0,-1-6-4 15,-4 3-4-15,1-3 4 16,3 6 6-16,-2 0-11 16,1 8 0-16,-1 3 3 15,-2 2-2-15,-3 8-1 16,-3 9 7-16,-4 0-1 16,-3-2-5-16,-1-9-1 15,4-9-1-15,0-4 0 16,-1-6 1-16,0-2 1 15,-1-8-1-15,-2-1 1 16,-3-5-1-16,-3 2 1 0,-1 2 1 16,-7 10 4-1,-2 13-5-15,-7 2-1 0,2 4 0 16,0-5 6-16,3-6-5 16,1-2-1-16,6-4 1 15,0-3-1-15,7-5 2 16,-1-6 35-16,-3-4-2 15,1-2-5-15,2 0 1 16,0 7-16-16,-4 4-3 16,1 3-6-16,-1 7-5 15,-1-5 0-15,3-4-1 16,2 0 1-16,-1-3 1 0,1-4-1 16,-5-3 1-1,-4 5 19-15,-2 1-2 0,-7 2 5 16,-4-2 27-16,-9 0-19 15,-1 10-2-15,-5 0-11 16,-4 4-8-16,5 1-5 16,3-11 1-16,8-4-7 15,5-8 0-15,0-4 1 16,6-4 0-16,-6 2 0 16,2-1-1-16,0 4 6 15,-7 2 0-15,-2 7 2 16,-2 0-8-16,0 4 2 15,-5 0-1-15,1-1 9 16,0-2-2-16,-6 1 4 16,1 2-3-16,-2-1 4 0,2-1-2 15,1 0 2-15,0 2-12 16,6-6-1-16,5-2 6 16,-2-2-6-16,3-5 0 15,-1 1-1-15,1-8 2 16,-7 2-1-16,-1-2 1 15,-5 2 0-15,-2 0-1 16,-7-2 0-16,-11-2 0 16,-9 2 0-16,-11-2-2 15,-11 1 2-15,-72 9 0 16,-24-13 0-16,-14-2 0 16,67-19 0-16,6-4 0 15,-8-6-1-15,11-10 0 16,5-4 2-16,-1-10-1 15,8-7 0-15,-7 7 5 0,4-4-5 16,-6 0-2-16,6-4 2 16,-8-8 0-16,5-6 0 15,-10-9 6-15,5-9-5 16,-2-8 5-16,13-12-5 16,4-12 5-16,63 47-6 15,-90-123 0-15,60 60-14 16,5-9 7-16,-3-9 7 15,5-15 0-15,3-7 0 16,0-10 0-16,4 1 0 16,-2-3 1-16,4-6 0 15,1-1 3-15,18 1-4 16,-6 9 0-16,27-7-2 0,7-33-8 16,13 13 9-16,5 1 1 15,4 23 0-15,15 23 6 16,12 35-6-16,-11 60 0 15,9 2 0-15,-2 2-1 16,33-53 1-16,7 13-1 16,3 3 1-16,1 14 0 15,1 2-1-15,-2 7 1 16,-6 6 0-16,1 6-1 16,-5 9 0-16,-4 7 0 15,0 9 0-15,-6 4-1 16,1 4 1-16,-5 2-1 0,-3 1-4 15,-6 4 6-15,-1 3-1 16,-9 0-5-16,0 0 5 16,-7 4 0-16,-3 1 0 15,-5 0 0-15,-2 4-12 16,-6-2-10-16,2 4-17 16,-2 0-47-16,4 4-66 15,3 4 24-15,9 4-80 16,3 0-70-16,35 11-213 15</inkml:trace>
  <inkml:trace contextRef="#ctx0" brushRef="#br0" timeOffset="6218.33">19967 9206 1598 0,'-2'-2'530'16,"2"2"-467"-16,0-2 8 16,-2 2 53-16,2-2-52 0,-4 2-16 15,2-2 4-15,-4-2-2 16,-3-2-10-16,-5-2-10 16,-3 2-11-16,-6-6-8 15,0 4 14-15,-8-2-19 16,-4-4 11-16,-5-1-5 15,-5 6-11-15,-3-7 4 16,-2 4-1-16,-2-1-10 16,-2 1 14-16,4 1-7 15,4 1 0-15,-3-1-9 16,-3 1-7-16,-3 5 7 16,-5-4 0-16,-10 1-1 15,-7 4-10-15,-12-4 10 0,-5-2-5 16,-2 0 6-1,1-4 0-15,3 2 1 0,7 0 5 16,5 2-5-16,4 0-1 16,5 0-1-16,2 0 1 15,0 2 0-15,-4 0 0 16,-6 0 0-16,-3 6 0 16,-7 0-1-16,-10 0-6 15,-1 2-2-15,-8 0 2 16,2 2-11-16,4-2 1 15,7 2 5-15,3 0 12 16,3 2-6-16,-5 0 5 16,-1 0 1-16,-5 2-1 15,-10 0 1-15,-2 4 1 16,-65 8-1-16,119-10 0 0,-60 14-1 16,1 2 1-16,7 8-1 15,-4 14-10-15,0 15 5 16,5 8-4-16,-3 12 8 15,10 9 2-15,1 2 7 16,13 1-7-16,12-3 0 16,3-2 0-16,3 1 0 15,3 2 0-15,-2 6 0 16,0 9 1-16,-31 65 0 16,1 17 6-16,6 4-1 15,35-55-5-15,5 10 5 16,-1 1 7-16,7 2-5 0,21-18 2 15,4-19 8 1,15-69-18-16,2-6 9 0,-2 2 8 16,1 34 8-16,0-1 5 15,1-3 3-15,5 0 8 16,7 6-7-16,1 6-7 16,1 5-7-16,1 1-13 15,5 2-1-15,-1 2 0 16,3 3 0-16,10-3-4 15,8-8 4-15,6-2 6 16,5-9 12-16,8-4 10 16,0-4-4-16,4-3-21 15,-8-4-1-15,0-2 1 0,-4-2 6 16,6 2-3-16,4 7 1 16,2 3-4-16,10 10-3 15,9 2-5-15,7 5-1 16,3-6 1-16,-2-2 6 15,-4-7-7-15,-4-2 9 16,-4-4-9-16,-2-2 15 16,-6-3-8-16,2 1 1 15,-2-4-7-15,-1-4 13 16,5 2-4-16,3 1-4 16,3 5-4-16,6-3 4 15,4 6-5-15,5-1-1 16,4 2 14-16,3 0-14 15,-2-4 0-15,-1 1-1 16,-6-1 1-16,2-8-7 0,-2-2 7 16,1-2 1-16,3-6-1 15,-1-6 0-15,1 2 1 16,-3-1 0-16,0-2-1 16,-4 6 1-16,-3-11-1 15,0 6 1-15,-1-6 8 16,3-2-3-16,3-2-5 15,7-4 7-15,8-4-8 16,3 4 0-16,7-2 0 16,61 6 0-16,10 2 0 15,-121-18-1-15,-4-2 0 16,63 6 1-16,-3 1-1 16,57-2 1-16,6 6 0 15,2-4 1-15,-54-4-1 16,5-8 2-16,-3-2 10 0,-2-12-12 15,6-1 0-15,6-16-1 16,5 2-1-16,-3-12 2 16,7 4 0-16,4-4-1 15,-3-6 1-15,-1 8 8 16,2-6 1-16,-14-2 4 16,4-8 8-16,-10-9-10 15,-5-9-4-15,-2-12-7 16,-5-17 0-16,-59 47-9 15,-9-2 9-15,108-120-25 0,-25-4 14 16,-60 57-5 0,-17 3 8-16,-6 7 8 0,-28 59 1 15,-1-2-1-15,30-112 0 16,-39 115 0-16,-4 3-1 16,13-56 0-16,-6 0-1 15,8-56 2-15,-2-9 1 16,-6-3 0-16,-14 117-1 15,-6 3-6-15,3 0-7 16,-5-54 11-16,-3 6 2 16,-3 4-1-16,4 3-12 15,0 1 13-15,1-5-1 16,1-2 0-16,1-2 0 0,-8 3-8 16,1 0 9-1,-2 1-9-15,-5-1 8 0,0 0-8 16,-7-2-14-16,-19-61 5 15,26 107 5-15,-20-55-34 16,-4 5 17-16,-2 2 9 16,1 8-6-16,1 5 12 15,2 9 15-15,2 4-6 16,-2 0 0-16,-5 2 5 16,-1 1-7-16,-12 5 1 15,-7-2 2-15,-9 2 5 16,-1 0 0-16,-8 2-5 15,-7 3-4-15,-1-1 3 16,-4 2 0-16,-1 8-2 16,-6 4-5-16,-3 5 5 15,-6 7 8-15,-1 4-1 16,-71-18 1-16,-10-8-1 0,-15-14-6 16,70 22 7-1,4 6 3-15,-10-4 4 0,15 5-5 16,1 5 11-16,75 22-12 15,-3 4-1-15,9 0 9 16,-44-12-9-16,13 10-1 16,14 4 0-16,12 6-13 15,10 6-2-15,5 4-73 16,-4 6-197-16,1 10-329 16,-58 6-715-16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6:32.577"/>
    </inkml:context>
    <inkml:brush xml:id="br0">
      <inkml:brushProperty name="width" value="0.05292" units="cm"/>
      <inkml:brushProperty name="height" value="0.05292" units="cm"/>
      <inkml:brushProperty name="color" value="#FF0000"/>
    </inkml:brush>
  </inkml:definitions>
  <inkml:trace contextRef="#ctx0" brushRef="#br0">7799 2552 15 0,'0'0'1767'0,"0"-1"-1518"15,-3 1-172-15,6 1 26 16,-3-2 25-16,0 1-38 15,0 0-44-15,0 0-20 16,3 0-14-16,-3 0-12 16,0 0 0-16,0 1-11 15,-3-2-20-15,3 1-61 0,0 0-124 16,-9 8-288 0</inkml:trace>
  <inkml:trace contextRef="#ctx0" brushRef="#br0" timeOffset="3398.66">3642 8721 1253 0,'-5'-4'321'0,"5"0"-120"16,-5-2-78-16,5-1 19 16,0 6-31-16,2-3 24 15,1 2-42-15,2-2-15 16,-1 1 2-16,-2 2 7 15,0-2-12-15,5 2-17 0,7-4 5 16,10 0-15-16,10-2-1 16,8 1-5-16,12 1-14 15,8 1-2-15,11 0-7 16,8 4-18-16,-2 1 0 16,0 10 0-16,-10 4 0 15,-7 8-1-15,-10 4-16 16,-8 6 15-16,-5 7-5 15,-3 2 5-15,-5 6 1 16,-4 2-1-16,0 3 0 16,-5-6 1-16,1-4 0 15,-8-10-1-15,3 4 1 16,-5-7-6-16,1-4 5 16,-3-4-6-16,-2-6 6 15,-2-6 1-15,0-4 1 0,-5-4 7 16,0-2-7-1,0 0-1-15,-2 0 9 0,0 0 0 16,2-2 9-16,-2 2-3 16,0 0-8-16,0 0-1 15,0 0-5-15,0 0-1 16,0 0 0-16,0 0-15 16,0 0-66-16,0 0-139 15,-4-2-155-15,-34-20-737 16</inkml:trace>
  <inkml:trace contextRef="#ctx0" brushRef="#br0" timeOffset="4207.14">4419 9218 1435 0,'0'0'541'15,"0"0"-430"-15,2 0-18 16,0-2-39-16,3 2-17 16,-1 0 17-16,6 2 8 15,5 2-10-15,3 4-17 16,4 6-10-16,0 0-10 16,3 4-3-16,-3-2-4 15,0-2-8-15,-6-2 1 16,2-4 6-16,-5-4 10 15,-2 0 23-15,1-2 8 16,-4-4 17-16,1-4-2 16,2 0-11-16,5-4-5 0,0-8-2 15,1-6 4-15,4-6-1 16,-4-6 3-16,1 1-16 16,-1-4-19-16,2 2-1 15,-3 8-3-15,-3 3-6 16,0 3-4-16,-4 9-1 15,-2 2 0-15,-5 6-1 16,0 4 2-16,-2 0-1 16,2 2 5-16,-2 0-5 15,2-2-1-15,-2 2 0 16,2-4 1-16,2 2 0 16,-4 0 0-16,0 2-1 15,0 0 0-15,-4 0 1 16,4 2 5-16,0-4 2 0,0 2-7 15,0 0 0-15,0 0 7 16,4 0-7-16,-4 0 11 16,0 0 0-16,-4 0 3 15,4 0-3-15,0 0 0 16,0 0-10-16,0 0-1 16,0 0 1-16,0 0-2 15,0 0 1-15,0 0 0 16,0 0-1-16,0 0-14 15,0 0-4-15,0 0-45 16,-6 10-106-16,-3 3-148 16,-44 56-224-16</inkml:trace>
  <inkml:trace contextRef="#ctx0" brushRef="#br0" timeOffset="10971.48">12475 5815 684 0,'0'0'1098'16,"-2"0"-942"-16,2 0-99 15,0 0 45-15,-2 0 51 16,4-2-35-16,-2 2-31 15,0 0-4-15,0 0 5 16,2-2 10-16,-2 2-41 16,2 2-24-16,2-2-12 15,-4 0-5-15,4 0-16 16,5 4 11-16,3 2 26 16,15 6-1-16,5-4-16 15,13 2 1-15,5 0-11 0,6-2-9 16,4-2 8-16,5-4-1 15,-3-2-7-15,3-2 4 16,-3 0 4-16,-1-2-9 16,-6 0 9-16,-5 0-9 15,-11 0 0-15,-5 0 1 16,-10 0 0-16,-12 2 5 16,-3 2 1-16,-7-2-6 15,-2 4-1-15,0-2 0 16,-2 0-2-16,0 0-4 15,-5-2-34-15,0 4-46 16,-14 0-115-16,-11 6-78 16,-13 0-193-16,-98 18-326 15</inkml:trace>
  <inkml:trace contextRef="#ctx0" brushRef="#br0" timeOffset="11749.48">12578 5945 625 0,'-2'0'1188'16,"2"0"-991"-16,0 0-130 15,0-2 13-15,0 4-1 16,2-4 1-16,-2 2-14 16,0 0-21-16,0 2-8 15,3-2 2-15,-1 0 3 0,2 0 11 16,5 2 20-16,0 0 5 15,13 2-13-15,0 0-10 16,12 0-19-16,6 1-12 16,7-1-3-16,2 0-12 15,4 1-9-15,-1-3 12 16,-3 2-6-16,-3-4-6 16,2 0 6-16,-7 3-5 15,-1-6-1-15,-9 3 1 16,-10 0-1-16,-8 0 0 15,-8-1 1-15,-3 1 8 16,-4 0 26-16,2 0-1 0,-3 0-2 16,1 0-13-1,2 0 8-15,0 0-7 0,0 0-8 16,-2 0-2-16,2 0-4 16,0 0-5-16,0 0-1 15,0 0 0-15,2 0 0 16,-2 1 0-16,0-1 1 15,0-1-1-15,-2 1 0 16,2 0 1-16,0 0 0 16,0 0 0-16,0 0 5 15,0 0-4-15,0 0-2 16,0 0 6-16,0 0-5 16,0 0 6-16,0 0-6 15,0 0 0-15,0 0 5 16,0 0-6-16,0 0 5 0,0 0-4 15,0 0 4-15,0 0-4 16,0 0 1-16,0 0-1 16,0 0-1-16,0 0 1 15,0 0 5-15,0 0 0 16,0 0 0-16,0 0-4 16,0 0-1-16,0 0 1 15,0 0-1-15,0 0 5 16,0 0-5-16,0 0-1 15,0 0 1-15,0 0-1 16,0 0 0-16,0 0-1 16,0 0 0-16,0 0-17 15,0 0-43-15,0 0-97 16,-11 1-146-16,-20 17-258 16</inkml:trace>
  <inkml:trace contextRef="#ctx0" brushRef="#br0" timeOffset="13598.15">14149 13872 1256 0,'-2'0'299'16,"2"0"-148"-16,-2 0-38 15,2 0-31-15,0 0 1 16,0 0 2-16,0 0 2 16,0 0 17-16,2 0-34 15,-2 0 5-15,0-2-3 16,2 2-6-16,-2 0-3 16,5 2-10-16,-1 2 29 0,2 0 20 15,4 6-45-15,3-4-6 16,-2 2-16-16,5 2 1 15,6 0-12-15,2 2-9 16,9-4 9-16,2 5-6 16,0-8-8-1,1 1 0-15,-3-2-9 0,2 3-1 16,-1-6 8-16,-3-2-7 16,-8-3 0-16,-5 1-1 15,-7 2-6-15,-7 1-4 16,-4 0-2-16,0 1-2 15,-2-1-7-15,-3-1-6 16,-3 1-25-16,-13 1-11 16,-1 2-48-16,-11 2 10 15,-1-1 56-15,-1 1 35 0,-3 0 9 16,2-1 1-16,0 5 2 16,3-5-2-16,4 1 2 15,11 0 5-15,7 0-1 16,4-2-6-16,7-3 0 15,5 1-1-15,-1 3 1 16,5 1 7-16,4 0-6 16,8 2 17-16,-1-1-1 15,2-1-11-15,0-2 7 16,3 1 7-16,-1-2-2 16,3 2 0-16,-1-4 3 15,-1 0-9-15,0-4-2 16,-5 2 5-16,-2-1 3 0,-3 2-6 15,1-2 6 1,-6 2-3-16,2 1 2 0,-7-4-1 16,-3 2-1-16,-2 2 11 15,0 0-1-15,0 0-1 16,0 0 2-16,-2 2-4 16,2-4 4-16,0 2-5 15,0 0 1-15,0 0-1 16,0 0-4-16,0 0-1 15,-3-3-1-15,3 3-3 0,0 0 2 16,0 0-5 0,0 0-2-16,0 0 2 0,0 0-3 15,0 0 5-15,0-1-10 16,3 1 0-16,-3 0 0 16,0-4 0-16,0 4 1 15,2 0-2-15,-2 0-1 16,0 0-8-16,0 0-10 15,0 0-17-15,0-3-27 16,2 2-42-16,0-5-150 16,0-2-48-16,3-10-263 15</inkml:trace>
  <inkml:trace contextRef="#ctx0" brushRef="#br0" timeOffset="15699.37">12616 15579 733 0,'-4'-4'758'0,"2"-1"-612"16,-1 5-35-16,1-4-32 0,4 4-49 15,-2 0 12 1,0 0-4-16,0 0 14 0,0 0 19 16,0 0-17-16,0-1 37 15,0 1 4-15,0 0-14 16,3 0-9-16,-3 0-6 15,2 0-6-15,2 0-5 16,0 0-25-16,5 0-12 16,7 1 60-16,9 3-30 15,6 5 0-15,2-9-25 16,7 0-22-16,2 0 10 16,1 0-6-16,-1-9-4 0,-1 4-1 15,-6 1 4-15,-11 0-4 16,-10-1-1-16,-12 5-14 15,-4 0-25-15,-2 0 7 16,-10 5 6-16,-8-5-18 16,-9 4-20-16,-8-3 36 15,-3 3 29-15,7 0 1 16,2-4 13-16,4 0-13 16,8 0 1-16,6 0 4 15,11 0-6-15,4 0 13 16,2 0-13-16,2 0-10 15,9 0-37-15,3 0 47 16,8 0 2-16,3 0 12 16,4 0-13-16,2 0 7 15,-6-4 19-15,0 3 1 0,-7-2 17 16,-7 2-19-16,-6 1-8 16,-9 0-18-16,-3 0 0 15,1 0-9-15,-5 0-9 16,-7 0 9-16,-5 1-68 15,-14 7-41-15,2 1-44 16,0-1-93-16,-36 20-300 16</inkml:trace>
  <inkml:trace contextRef="#ctx0" brushRef="#br0" timeOffset="17713.06">11032 16370 1542 0,'-3'0'357'0,"3"-1"-162"16,-3 2-48-16,3-2-78 15,3 1-8-15,-3 0-1 16,0 0-19-16,3 0-1 15,-3 0-5-15,3 0-5 16,-1 0-17-16,2 1 4 16,9 8 28-16,1 0 0 15,3 4-18-15,4 1-3 16,-3-2-6-16,3 2-2 16,0 0-1-16,6-2 2 0,2 2-1 15,4 0-1 1,5-2 6-16,6-2-21 0,3 0 12 15,5-2-3-15,0 0-8 16,4-4 7-16,7 2-7 16,-1 2 0-16,2-4 1 15,1-2 11-15,0 6-11 16,-2-4-3-16,3 0 2 16,-1-2-1-16,8 6 0 15,3 4 1-15,4-2 13 16,1 8-14-16,-2 0 2 15,-2-4-1-15,0 4 5 16,-1 3 0-16,-1-3-6 16,2-4 0-16,-8-1-1 15,-3-4 1-15,-3 5-6 16,-5-10 6-16,-2 0 8 16,0 0-7-16,-6 2 7 0,6-2 10 15,-4 0-18 1,-1 2 1-16,0-2 6 0,3 4 4 15,-5-4-11-15,-3-4 6 16,4 2-6-16,0 2 0 16,6-4 12-16,2 4-5 15,5 0-6-15,1 0-1 16,3 0 1-16,-5 2-2 16,3-2 2-16,-7 4 4 15,2-2-5-15,2-2 0 16,3 0 3-16,2 0-2 15,-4-4 1-15,3 0 8 16,-3 0-9-16,-1-4 0 16,-2 4-1-16,5 0 0 15,-3-4 1-15,1 4-7 0,-5 0 6 16,-5 4 0-16,-4-4 1 16,-4 4 0-16,1 0-1 15,1-2 2-15,2 2-1 16,2-4-1-16,5 4 1 15,-5-4 0-15,1 0 0 16,-3 0 1-16,-3 0-2 16,-3 0 1-16,-3-4 0 15,0 4 5-15,-3-4-6 16,4-2 0-16,3 6 0 16,6-4 1-16,3 0-1 0,2 4-1 15,3 0 0-15,5-4 0 16,-3 0 1-16,0 2 1 15,5-2-1-15,-3 0 0 16,0 0 0-16,-3-2 1 16,-1 2-1-16,-3 0 0 15,3-4 0-15,3 2-10 16,1-2 10-16,3-2 0 16,1 2 0-16,1-2-8 15,-3 2 8-15,-6 4 2 16,-6 4-2-16,-8-4 0 15,-5 4-7-15,-7 0 7 16,-4-5 8-16,0 0-7 0,-1 1-1 16,-5-1 1-16,3 0 2 15,-4-8 3-15,4 5-6 16,4-2 9-16,-4 1-8 16,2 0 5-16,-4 0 7 15,-6 4-7-15,-1 1-4 16,-3 0 11-16,5 0-12 15,-7-2 0-15,2 2-1 16,3 0 6-16,-7 0-5 16,5 0 8-16,-2-2 17 15,-3 2-19-15,1 0 8 16,-4 0-13-16,-2 2-1 16,5 0-1-16,-5 0 19 15,4 2-18-15,-4-4 9 0,3 0 8 16,1 0-4-16,4-2-6 15,-5 6-7-15,-1-4 0 16,-2 4 6-16,3-4-6 16,0 0 1-16,0 0-1 15,1 2 0-15,-6 2-1 16,-2 0 2-16,3 0 14 16,-6 0-14-16,3 0 13 15,0 0-15-15,0 0 0 16,0 0-1-16,-2 0-4 15,0 0-18-15,2 0-2 16,-2 0-28-16,-9 0-89 16,-3-4-182-16,-73-12-401 0</inkml:trace>
  <inkml:trace contextRef="#ctx0" brushRef="#br0" timeOffset="23602.77">10428 7413 1862 0,'-2'-2'316'16,"2"2"-178"-16,0 0-24 16,0-2 5-16,2 2 17 15,-2-2-38-15,0 2-28 16,-2 0-1-16,2 0-13 16,0 0-16-16,2 0-2 15,-2 0-14-15,0 0-12 0,0 0 1 16,0 0-11-16,2 0-2 15,3 0-18-15,3 0 18 16,10 6 9-16,7 0 13 16,15 4-10-16,7-4-4 15,11 0-8-15,5-4 1 16,6 0 7-16,-1-2-8 16,3-2 0-16,1-2 1 15,-3 0-1-15,-2 0-7 16,-7-2 6-16,-6 2 1 15,-8 0-1-15,-3 0 1 16,-14 0 0-16,-6 2 0 0,-8-2 0 16,-7 2 0-1,-8 2 2-15,0 0 4 16,0 0-6-16,-4 0-1 0,2 2-5 16,0-2 5-16,0 0-1 15,2 0-7-15,-3 0-7 16,1 0-8-16,0 0-14 15,-8 0-22-15,-5 4 18 16,-14-2-61-16,-12-2-4 16,-3 2 40-16,-8 0 38 15,-4-2 13-15,-2 0 14 16,2 0 2-16,0-2 1 16,9 0 15-16,11-4 7 15,9 4 7-15,12-2 0 16,7 4-3-16,5-2-21 0,6 2-6 15,3 0-16-15,14 2-29 16,14 2 45-16,16 4 14 16,17 0-14-16,9-2 2 15,1 2-2-15,-6-4 0 16,-7 0 0-16,3-4 1 16,-7 2 0-16,5-2 5 15,-7 2 33-15,-5 0-25 16,-6 0 7-16,-8 0 0 15,-10-2-9-15,-10-2 6 16,-11 2 19-16,-6 0 19 16,-4 0 11-16,0 0-17 15,-4-2-14-15,3 2-9 0,1 0-16 16,2 2-10 0,0-2 6-16,0 0-7 0,-2 2 1 15,2-2-1-15,2 0 0 16,-2 0-6-16,0 0-3 15,0 0-7-15,0 0-16 16,-2 0-22-16,2 4-24 16,-2-4-49-16,-5 4-44 15,-4 2-74-15,-36 16-285 16</inkml:trace>
  <inkml:trace contextRef="#ctx0" brushRef="#br0" timeOffset="25692.41">15338 7387 1487 0,'0'0'236'0,"0"0"-170"15,0 0-23-15,3 0 17 16,-3 0-3-16,3-2-13 16,-3 2-5-16,0 0-15 15,2 0 0-15,-2 0 1 16,2 0-7-16,2 0-1 16,3 0-5-16,4 0 0 15,5 0 40-15,1 0-22 16,12 2-16-16,10 0-2 15,7 0 0-15,10 2-5 16,10 2-1-16,5 2-5 0,10 0-1 16,-3 0 0-1,0 0 1-15,0 0-1 0,-7-2 6 16,-4 2-6-16,-5-4 1 16,-6 0-1-16,-6-2 0 15,-6 0 5-15,-7 1-5 16,-3 1-1-16,-10-4 1 15,-3 3 1-15,-2-3 0 16,-3 0 0-16,-3-3 9 16,1 3 8-16,-5 0 0 15,-3 0-3-15,2 0 2 16,-4 0-7-16,3 0 2 16,1 0-4-16,1 0 4 15,0 3-6-15,2-3 6 0,5 0 0 16,-3 0 3-16,0 0-3 15,-3 0-3-15,1 0 0 16,-5 2-8-16,2-2 14 16,-4 0-5-16,2 0 4 15,-1 0-4-15,4 2-2 16,-2-2-2-16,-3 0 6 16,0 0-3-16,-2 0 1 15,-2 0-1-15,3 0 11 16,1-2 11-16,0 2 14 15,4 0-9-15,3-2-7 16,1 2-8-16,2-3-11 16,4 0 1-16,-2 2-11 0,-3 1 1 15,-2 0 0-15,0-3 5 16,-2 3-5-16,0 0 6 16,0-2 5-16,0 2 12 15,-2-2 5-15,2 2-1 16,-1-2-5-16,1 0-7 15,-3 2-4-15,2-2-11 16,-4 2 0-16,1 2 0 16,-3-2-1-16,0 0 0 15,-2 0-1-15,2 2 0 16,0-2 0-16,0 0-5 16,1 2 6-16,2-2 0 15,-3 0 0-15,0 2 0 0,0-2 1 16,-2 2 0-1,0-2-1-15,0 0 0 0,2 0 1 16,-2 0-1-16,0 0 0 16,3 0 6-16,-3-2-6 15,2 2 0-15,2 2 0 16,3-2 1-16,-2 0 0 16,1 0 0-16,1 0 0 15,-3 0 0-15,0 3 1 16,-1-3-1-16,0 0 0 15,-3 0 5-15,0 0-5 16,0 0 0-16,1 1-1 0,-1-1 1 16,0-1 4-1,3 1-3-15,-3 0-1 0,0 0 6 16,0 0-6-16,0 1 1 16,0-1 5-16,-3 0-7 15,2 0-19-15,-2 0-52 16,-2 6-100-16,-1 0-111 15,-15 4-87-15,-83 17-723 16</inkml:trace>
  <inkml:trace contextRef="#ctx0" brushRef="#br0" timeOffset="27354.1">6886 8303 1816 0,'0'0'329'0,"0"0"-215"16,0-2-69-16,2 2-3 15,-2 0 27-15,0 0-12 16,2 0 9-16,-2 0 1 16,2 0 23-16,-2 0-22 15,2 0-10-15,0-1-19 16,8 2-15-16,1-1 12 15,9 2 6-15,6 1-12 16,8 2-13-16,8-1-2 16,7 1 3-16,9-1-17 15,6-3 15-15,10 2-15 16,2-2 6-16,4 2-6 16,5 1 3-16,-3-4-3 15,1 0-1-15,-3 0 0 0,-6-4 0 16,-10 0 0-16,-6 0 1 15,-14 0 1-15,-7 2-2 16,-18-1 1-16,-7 3-1 16,-8-1 1-16,0 1 0 15,-4 0 13-15,0 0 8 16,-4 0 4-16,4 0-4 16,0 0-8-16,-2 0-8 15,2 0 1-15,0 0-7 16,0 0-6-16,-2 0-6 15,0 0 0-15,-1 1-5 16,-6-2-19-16,-6 1-15 0,-16 0-72 16,-12-3 9-16,-10 3 59 15,-5-4 43-15,0 3 12 16,-7-4 1-16,1 0 5 16,-8 1 0-16,-1 0-5 15,2-1 1-15,2 5-1 16,9 6 0-16,4-2 0 15,9 3 0-15,11-1-1 16,9 2 0-16,9-2-1 16,9-4 0-16,7 0 0 15,4-2-8-15,0 0 3 16,3 1-3-16,11-1 0 16,4 3 9-16,14 1 28 0,12 2-13 15,10-2 5-15,13 0-20 16,5-3 0-16,1 3 0 15,0-1 6-15,6 3-5 16,0-6 1-16,-8 0 7 16,-9 0-3-16,1 0 6 15,-12 0 36-15,-8 1 21 16,-11 2-48-16,-19-3-11 16,-6 0 16-16,-12 0 53 15,-3-3-23-15,4 3-19 16,0 0-19-16,0 0-7 15,2 0-4-15,0 0-7 16,-3 0-5-16,6 0-43 0,-3 3-71 16,0-2-109-1,2 6-129-15,8 19-268 0</inkml:trace>
  <inkml:trace contextRef="#ctx0" brushRef="#br0" timeOffset="29258.15">9958 8135 1701 0,'-2'0'258'0,"2"0"-171"16,0 0-48-16,2 0 46 16,0 0 29-16,1 0-13 15,-1-2-26-15,0 2 10 16,4 0 5-16,8 0-4 16,8 0-5-16,9 2-15 15,12-2-24-15,10 0-9 16,7 0-14-16,12 0-8 15,5 0-4-15,8 0-5 16,2-2-1-16,3 2 8 16,3 0-9-16,-4-2 2 0,-3 2-2 15,-3-2 1 1,-6 2-1-16,-9-2-4 0,-10 2 4 16,-9-2 6-16,-11 0-6 15,-10 0 0-15,-11 2 0 16,-11-4 5-16,-2 4-5 15,-8 0-1-15,2 0-1 16,-2 4 2-16,4-4 12 16,-3 0-11-16,1 0 9 15,0 0-10-15,-2 0 1 16,-8 0 5-16,-7 0-4 16,-10 2-2-16,-14 0-6 15,-6-2-7-15,-7 0-2 16,-6 0 4-16,-9-2 10 0,-7 0 1 15,-3-4 6 1,-1 2-5-16,2 0 0 0,6 0 8 16,6-2 0-16,7-2 3 15,8 4-1-15,13 0 4 16,13 0-8-16,7 2 1 16,11 0-2-16,7 2-6 15,0 2-1-15,4-2 0 16,-4-2 0-16,2 2 1 15,0 0 0-15,-4 0-6 16,-2 2 6-16,-7-2 2 16,-1 2-1-16,-1-2 0 15,-3 0 0-15,5 0 0 0,-1-2 7 16,-5 2-8 0,0 0 0-16,-2 0 0 0,2-2 0 15,-1 2 8-15,5 0-7 16,3-4 0-16,4 2 5 15,-1 0 0-15,9 2 3 16,0 0-8-16,4 0-1 16,11-2-22-16,20 2 22 15,17-2 25-15,27 4-2 16,6-2-16-16,3 4-7 16,-3 2 2-16,-4-2 7 15,-2 0-3-15,-5 0-5 16,-3 0 5-16,-1-2 2 15,-15 4-7-15,-8-4 6 16,-11-2-1-16,-14 0-5 0,-7 0 14 16,-10 0 5-16,-5-2 20 15,-2 2 4-15,-3 0-10 16,3 0 2-16,0 0-7 16,2 0-13-16,0 0-2 15,0 0-13-15,0 0-1 16,0 0 1-16,0 0-1 15,0 0-2-15,0 2 1 16,0-2 0-16,0-2-8 16,0 4 9-16,0-2 7 15,0-2-7-15,0 2 0 16,0 0 1-16,0 0-1 0,0 0 0 16,0 0 0-16,0 0 0 15,0 0 1-15,0 0-1 16,0 0 1-16,0 0 0 15,0 0-1-15,0 0 0 16,0 0 1-16,0 0 1 16,0 0-2-16,0 0 2 15,0 0-2-15,0 0 1 16,0 0 3-16,0 0-3 16,0 0 0-16,0 0-1 15,0 0 0-15,0 0-4 16,0 0 4-16,0 0 6 15,0 0-5-15,0 0 0 16,0 0-1-16,0 0 4 16,0 0-4-16,0 0 6 0,0 0-5 15,0 0-1-15,0 0 1 16,0 0-1-16,0 0 2 16,0 0-1-16,0 0-1 15,0 0 1-15,0 0-1 16,0 0-1-16,0 0 0 15,0 0 0-15,0 0 0 16,0 0 0-16,0 0-7 16,0 0-5-16,0 0-7 15,0 0-20-15,0 0-43 16,0 0-73-16,0 0-159 16,-4 12-304-16,-21 4-351 15</inkml:trace>
  <inkml:trace contextRef="#ctx0" brushRef="#br0" timeOffset="35581.71">12890 14592 1512 0,'-2'0'469'15,"2"0"-352"-15,0 0 19 16,-2-4 37-16,2 4-67 16,2 0-14-16,-2-2 7 15,2 2 6-15,0 0-11 0,-2 0-17 16,0-2-28-1,3 2-10-15,-3 0-18 0,0 0-1 16,0 0-10-16,0 0-4 16,-3-2 0-16,-3-2 11 15,-2-4-11-15,-4-4-6 16,-1 0 1-16,-4 2 0 16,-7-4-1-16,0 4 0 15,-10-4-2-15,-2 4-4 16,-1-2 6-16,-3-2-1 15,-4 0 1-15,3 3-6 16,-3-3-1-16,-1 5 6 16,-2-5-3-16,-2 1 3 0,0 3 1 15,0 1-1 1,0-4 0-16,5 5 1 0,-2 2 0 16,2 2-1-16,2-6 1 15,-1 6 0-15,1 0 0 16,-3 0 0-16,-1-6 0 15,-6 4 1-15,1-2-1 16,-4-2-1-16,1 4 1 16,5-2 1-16,0 0 0 15,-2 2-1-15,5 0 1 16,-2 0-1-16,-1 0 0 16,3 2-1-16,-6 2 0 15,1 0 0-15,-4 0 2 16,1 2-2-16,-2-2-3 15,-4 0 4-15,5 2 1 0,-3 0 0 16,-2 0 5 0,2 0-5-16,-3 0-1 0,1 2 0 15,-2 0-1-15,-1 2 1 16,-1 0-1-16,6 2 1 16,0-2-1-16,4 0 0 15,6 0 1-15,2 2 0 16,2 4 0-16,-1-2 1 15,1 4-1-15,-2-2-1 16,1 8-3-16,-1-1 4 16,0 2 1-16,4 3-1 15,2-4 1-15,4 5-2 0,1 0 2 16,3 2-2 0,3-1 1-16,0 6 0 0,0-2 2 15,3 4-1-15,-6 2 5 16,3-4-5-16,0 2 0 15,1-2 6-15,1 0 1 16,7-1-8-16,0-1 0 16,5-2 2-16,5-2-2 15,-3 2 0-15,6 0 5 16,5-2-5-16,0-2 0 16,2 4 0-16,0 0 0 15,2-2 10-15,0 0-4 16,3-8-5-16,3-4 0 15,-1-2 5-15,3-2 0 16,2 0-6-16,2 6 6 0,1-6-4 16,2 4 5-16,2-4-5 15,1 4 7-15,5-2 0 16,-1-2-8-16,10 5 1 16,4-3 14-16,4 4-2 15,9-5-5-15,3 8 0 16,3-9-8-16,1 3 9 15,6-2-10-15,-4 3 1 16,1-2 0-16,-5 2 0 16,-2-2 0-16,-6 0 4 15,2 2-4-15,-1-4-1 16,-5 2 7-16,1-6-7 16,-3 0 1-16,0 0-1 0,-3 2-1 15,-6-6 1-15,-2 4 0 16,0-2 1-16,-2 2 0 15,-3-2-1-15,1 0 1 16,0 2-1-16,0 0 1 16,0-4 0-16,2 6-1 15,-2 0-1-15,2 0 1 16,2-2 6-16,0 0-6 16,5 2-5-16,1 2 5 15,5-4 0-15,-1-2-1 16,3 0 1-16,3 4 0 15,2-2 0-15,5-4 0 0,-3 0 0 16,2 4 0 0,-2-4 0-16,-1 6-1 0,-2 2 1 15,0 0-5-15,-4 2 5 16,-1-2 0-16,-4-2 0 16,1-2 0-16,1 0 0 15,-5 0 1-15,-1-4 0 16,1 0 0-16,-7 4-1 15,-5-4 1-15,-2 0-1 16,-4 0 0-16,0 0 0 16,-5 0 0-16,3-4 1 15,2 4 0-15,2 0 0 16,7-4-1-16,2 4 3 0,2 0 3 16,5 0-4-1,-3 0-2-15,2 0 1 0,1-4-1 16,-1 8-6-1,2-4 6-15,3 0-1 0,-1 4 1 16,3-4 1-16,1 0-1 16,-1-4 0-16,-7 4 2 15,-1 0 4-15,-3 0-12 16,-6 0 4-16,2 0 2 16,-5 0-1-16,-1 0 0 15,-6 0 0-15,3 0 0 16,-5 0 1-16,-2 0 0 15,5 0 0-15,-5 0 0 16,-2 0 0-16,0 0-1 16,4 4 1-16,-1-4 0 0,1 4 0 15,3-2-1-15,-3-2 1 16,0 0 0-16,-2 0 0 16,2 0 0-16,-1-2 1 15,-1 2-1-15,2-4 1 16,1 4 0-16,-1-4-1 15,3 0 2-15,-1 0-2 16,-1 2 0-16,-1-2 0 16,1 4 0-16,-4-8 0 15,1 4 1-15,3 0 0 16,-3 2 0-16,3-2 0 16,-1-6-1-16,-2 6 0 15,0 0 1-15,-2 0-1 0,2-2 1 16,-2 0 1-16,0 0-1 15,2-10-1-15,5 2 1 16,-3-4-1-16,3 4 1 16,-1 0 5-16,1-4-6 15,-5 0 0-15,3 2-1 16,-6-4 1-16,-1 2 0 16,-1-2 1-16,2-3-1 15,0 0 0-15,-3-4 0 16,-1 0 1-16,-4 0 0 15,2 5 0-15,-4 0-1 16,0 4 0-16,0-4 0 0,-3 4 2 16,-1 0 4-1,-1 0-5-15,-2 0-1 0,0 0 1 16,-2-2 1-16,-5 0-1 16,6-1 0-16,-2 2 0 15,-3-3 8-15,1 4-9 16,-1-4 2-16,-6-1-1 15,1 1 7-15,-4-2-8 16,-5 0 2-16,2 0-1 16,-4-2 0-16,-2 4-1 15,-6 2 1-15,4 2-1 16,-3 2-1-16,3 4 1 16,3 0 0-16,10 6-1 0,-1 2 0 15,8-2 1 1,-3 4 0-16,7-4 0 0,-4 6-7 15,-5 0-46-15,-5 6-74 16,-8 2-205-16,-94 8-725 16</inkml:trace>
  <inkml:trace contextRef="#ctx0" brushRef="#br0" timeOffset="202840.06">10742 13742 189 0,'0'-6'1092'0,"-2"4"-1004"15,2-5-88-15,0 6-49 16,0-3 25-16,2 2 24 16,2 2 9-16,-1 0 56 15,1-2 8-15,-1 2 1 16,-1-2-2-16,0 2-14 16,1-4-38-16,-1 1-20 15,-2 3 0-15,2 0 1 16,-2 0 41-16,0-1 27 0,0 1 20 15,2 0 4-15,0 0 15 16,2 0 10-16,1 1-23 16,2 6-13-16,4-1-22 15,0 2 15-15,3 2-3 16,3-2 0-16,1 2-24 16,7 2-3-16,6-2-10 15,9 2 14-15,16-4-22 16,4-2 38-16,7 2-23 15,4-4-12-15,5-2-11 16,-3-2-2-16,6-2-10 16,-4-2 2-16,5-2-3 15,4 0 0-15,6-2 0 0,-1-2 0 16,2 4-5 0,1 0 1-16,5 6-1 0,7 0 0 15,-2 2 5-15,0 0 5 16,3 2-10-16,-9 4 0 15,-5-2 1-15,-4 0 4 16,-7 0-5-16,-4 2 10 16,-7-2-2-16,0 4 1 15,0 2 2-15,1 0-3 16,-8 4-3-16,2-2 8 16,-5-4-1-16,-5 2-4 15,7-4 2-15,-8 2-5 0,1 0-5 31,-4-5-1-31,0 0 6 16,-3-3-5-16,0 2 0 0,0 4 7 0,3-4 1 16,4 0 4-16,6 1 4 15,-1 3-5-15,1-3-6 16,0 1-6-16,0 2 1 16,2 2 7-16,-1-3-7 15,3 0 1-15,-6 0 5 16,2-6-7-16,-4-1 0 15,-1-1 1-15,10-2 0 16,5-2-1-16,5-4 9 16,5 1-7-16,0-2-1 15,-6-2 0-15,-9-2 0 16,-9 0 0-16,-12-6 0 0,-4-2-1 16,-7-10 1-16,-2-2-1 15,0-6 1-15,-2-8-1 16,-2-1 1-16,4-5 0 15,3-1-1-15,2-4 0 16,-3 5-1-16,1 4 2 16,-9 6-1-16,-8 10 0 15,-10 2 0-15,-3 6 1 16,-8 0-2-16,-3-2 0 16,-2-3 1-16,-4-3 2 15,-3 2-1-15,2-6-1 0,-5 0 1 16,-2-6-2-1,-10-6-9-15,-6-4-2 0,-9-3-1 16,-4-5-1-16,-8 2 5 16,-7-2-3-16,3 2-3 15,-3 4 9-15,5 6 5 16,0 6 1-16,2 8-6 16,-7 5 0-16,-7 1-6 15,-11 8-40-15,-11 4 1 16,-16 0 10-16,-61-2-5 15,-19 0 32-15,-21-8 14 16,68 8 1-16,-2 0 1 16,1-8-1-16,-13 6 6 15,-3-8 2-15,-2 8-3 16,-5 1 3-16,4 15 3 16,2 10-11-16,1 2 6 15,11-2 2-15,7 3-3 0,14-3-5 16,10 2 0-16,63 2 5 15,-3-1-6-15,4 4 2 16,-58 9 5-16,8 6-1 16,4 4 0-16,9-2-6 15,6 6 7-15,14 4-1 16,4 10 2-16,9 6-8 16,2 11 8-16,7-1-7 15,7 4-1-15,4 2 0 16,9-2 0-16,0 4 1 0,0-1 4 15,4 1-4 1,5-6-1-16,5 0 1 0,6-8-1 16,6-4 2-1,6-5 13-15,6-5-15 0,6-4 1 16,14-8 0-16,9-2 11 16,13-4 1-16,9-4-13 15,8-8 2-15,7-2 10 16,3-6-11-16,-6-4-1 15,-4-2 1-15,-9-4-1 16,-7 2 1-16,-7 0-1 16,-13-4 0-16,-6 4 1 15,-11 0 0-15,-3 2-1 16,-5 0 8-16,-5 0-7 16,-2 0-1-16,0 0 0 0,0 0 0 15,0 2 0-15,0-2 0 16,0 0-1-16,0-2-15 15,0 2-20-15,0 0-27 16,-2 2-51-16,2 0-96 16,2 6-249-16,13 28-176 15</inkml:trace>
  <inkml:trace contextRef="#ctx0" brushRef="#br0" timeOffset="204258.18">12913 15298 1204 0,'-12'4'349'0,"6"-4"-194"0,-5 4-91 16,1 2-20-16,2-2 7 15,1 0-14-15,3 0-1 16,-1 0 8-16,0 0 14 15,1 2-5-15,2-2 8 16,-3-2 20-16,3 2 12 16,0-2-16-16,0 0 10 15,-2-2 16-15,8 0-2 16,-2-2-16-16,0 0-7 16,7 0-42-16,5-2-6 0,9 0 2 15,12-6-8-15,-2 6-9 16,3-4-9-16,-1-2-6 15,-2 6 1-15,-6-6-1 16,-6 6 1-16,-8 0-1 16,-9 4-15-16,-8 4-17 15,-7 6-9-15,-14 4 40 16,-8 12-13-16,-12-2-2 16,-4 2 16-16,6-4 1 15,4-6 22-15,9-2 5 16,8-8-5-16,13-4-1 15,7-2-7-15,11-2-14 16,13-4 16-16,7-4-8 0,13-6-8 16,3 2 8-1,-3-4-8-15,1 0 0 0,-7 0 0 16,-7 2 6-16,-12 10 1 16,-3-2 1-16,-14 8 0 15,-12 8-8-15,-5 6 29 16,-14 4 1-16,-8 8-13 15,-3 0 5-15,2-4 2 16,7-6-10-16,4 0 2 16,2-6-16-16,13 0-1 15,6-8-11-15,8 0-31 16,2-4-39-16,2-2-117 16,8-10-261-16,23-52-244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8:39.679"/>
    </inkml:context>
    <inkml:brush xml:id="br0">
      <inkml:brushProperty name="width" value="0.05292" units="cm"/>
      <inkml:brushProperty name="height" value="0.05292" units="cm"/>
      <inkml:brushProperty name="color" value="#FF0000"/>
    </inkml:brush>
  </inkml:definitions>
  <inkml:trace contextRef="#ctx0" brushRef="#br0">8627 9583 1498 0,'-3'0'211'0,"3"-2"-128"0,-3 2 8 15,1 0-31-15,0 0-12 16,2 0 33-16,-3 0-30 16,1-2-3-16,2 4 0 15,-2-4 11-15,2 4-5 16,0-2 3-16,0 0 3 16,0 0-12-16,2 0 3 15,3-2 3-15,5-8-20 16,13-8 26-16,22-16-12 15,20-18-6-15,28-19-27 16,86-55-1-16,23-10-8 16,-9 11-6-16,-70 53-1 0,-69 40 1 15,-3 2 0-15,-7 6-1 16,41-22 1-16,-22 12 0 16,-26 12 6-16,-19 10-6 15,-11 10 8-15,-9 4 25 16,-3-1 10-16,1-1-1 15,-2 4-12-15,-6 3-10 16,-1-1-20-16,-10 6-10 16,1-1-84-16,-9 10-163 15,-78 51-413-15</inkml:trace>
  <inkml:trace contextRef="#ctx0" brushRef="#br0" timeOffset="817.84">8768 9306 1720 0,'-4'2'240'15,"0"4"-181"-15,-3 2-37 16,0 10 25-16,-2 10 4 16,-2 14 25-16,-5 6 8 15,1 9 0-15,1-5-30 16,1-6-9-16,5-6-1 16,0-10-19-16,4-8-13 0,-1-4-6 15,3-10-5-15,2-4-1 16,0-4 1-16,0 0 5 15,5-4-6-15,3-2 0 16,8-4 12-16,9-4 23 16,2 2-13-16,1 6-16 15,-1 2-4-15,-3 4-1 16,3 0 10-16,0 0-10 16,-4 0 11-16,-2-2 0 15,-2 0 3-15,-5-4-3 16,1 0-1-16,-7-2 2 15,-1 2-2-15,-3-2 11 16,1 0 1-16,-7 0-2 16,-1-4 3-16,0 0-9 15,-3-4-9-15,-2 0 1 0,-6 0-7 16,-3-6-6-16,-6-1-5 16,-4 0-22-16,-4 1 12 15,0-1 9-15,0 5 5 16,-3 6-1-16,5 1 7 15,2 2 1-15,6 4 0 16,5-4 11-16,7 3-11 16,0 4 0-16,6-2 1 15,0 4-1-15,3 0-1 16,0 0-7-16,0 0-2 16,0 0-4-16,3 0-29 15,-3 4-71-15,3 4-56 16,-3 8-113-16,-7 27-764 15</inkml:trace>
  <inkml:trace contextRef="#ctx0" brushRef="#br0" timeOffset="3404.79">8463 10726 1347 0,'-4'0'297'16,"1"0"-181"-16,-1-2-37 15,0 2 29-15,4 0 9 16,-2 0 35-16,-2 0-25 0,4 2-8 15,-1-2-11-15,1 0-42 16,0 0-9-16,1 0-9 16,5 0-27-16,9 0-6 15,16-4 70-15,23-8-25 16,17-6-31-16,11-14-4 16,6-4-11-16,-7-6-14 15,-2-1 6-15,-10 5-5 16,-18 4-1-16,-15 12 0 15,-18 10-28-15,-12 6-23 16,-8 10 19-16,-12 6 19 16,-15 10 2-16,-13 8 4 15,-16 12-10-15,-6 0 11 0,-3 6 5 16,3 1 1-16,3-3 0 16,8-2 0-16,11-6 1 15,10-6-1-15,12-14-1 16,14-8-5-16,14-6-27 15,19-6 19-15,17-8 14 16,16-6 3-16,15-12-2 16,6-6-2-16,2-8-40 15,-4-2 28-15,-13 1 1 16,-10 8 10-16,-28 15-22 16,-12 11-45-16,-22 18 0 15,-23 12 59-15,-19 13 10 16,-18 15 7-16,-14 9-7 15,-9 0 11-15,0 4 13 16,6-10 3-16,18-12 0 0,23-16 7 16,24-12-19-16,23-16-15 15,21-6-18-15,12-10-57 16,14-6-42-16,10-6-70 16,104-52-173-16</inkml:trace>
  <inkml:trace contextRef="#ctx0" brushRef="#br0" timeOffset="8455.84">18654 11253 381 0,'0'0'1141'16,"0"0"-942"-16,0 2-115 15,0-4-40-15,0 2 19 16,0 0-15-16,2-2-8 16,-2 2 5-16,0 0 20 15,2 0 19-15,-6 2-9 16,4-2 4-16,0 0-7 15,0 0 15-15,0 0-3 16,0 0-13-16,0 0-29 0,0 0-5 16,0 0-5-1,0 0-14-15,0 0-5 0,0 0-4 16,0 0 2-16,0 0-2 16,0 0-2-16,0 0-1 15,9-6 6-15,-8 6 2 16,-1 0 4-16,0-2-2 15,0 2 4-15,0 0-1 16,0-2 2-16,0 2 5 16,0 0-17-16,0-2-2 15,0 2-5-15,6 0-1 16,-4-6 9-16,3 0 2 16,-1 0 3-16,0-4 0 15,1 2-3-15,-3 2 3 0,0-4-6 16,0 4-1-16,-2 2 5 15,2 0-12-15,-2 4 7 16,0-2-8-16,0 4 0 16,0-2 0-16,0-2 0 15,3 2 0-15,-3 0-2 16,0 0 2-16,0 0 1 16,0 0 5-16,0 0-5 15,0 0 0-15,-3 0 5 16,3 0 2-16,0 0-7 15,0 0 6-15,3-14-7 16,-6 6 0-16,3-4 0 16,-2 0 1-16,-2-2-1 15,2-2 5-15,-3-4-5 0,-1-2-1 16,-1 0-5 0,-7 0-6-16,4 1-2 0,-5 2-2 15,1 2 7-15,3 3-2 16,-3 0 11-16,-1 5-1 15,1 0 1-15,3 0 3 16,-1 0-3-16,2-5-1 16,-1 2-5-16,-3-4 6 15,1 0 6-15,-2 2-6 16,7 2 0-16,0 2 2 16,-1 4-1-16,5-2 10 15,-4 4-10-15,4-2 0 0,-2 0 3 16,-3-4-2-16,1 2-2 15,0-4 1-15,1 4 5 16,1-2 2-16,1 2-7 16,0 2 7-16,3 2-8 15,0 2 1-15,0 0 0 16,0-2-1-16,-1 0 1 16,-1 2 8-16,0 0-9 15,2-2 1-15,-5-4-2 16,2-4 2-16,-2 0-1 15,-1-7 6-15,-4 1-5 16,3-3 5-16,-1-1-5 16,-4-3 6-16,-6-1 2 0,0-4-9 15,-7-8 1-15,-4-10-1 16,0-10-6-16,-3-6-4 16,3 2 10-16,2-1 0 15,4 11-1-15,3 8 1 16,5 0 8-16,-6 2-8 15,8 4 0-15,-5-2 1 16,1 0 6-16,4 4-6 16,-1-1 0-16,3 5-1 15,0 8 2-15,-1 2-1 16,4-4-1-16,-2 2 1 16,1 0 0-16,-2 2 0 15,3 2-1-15,2 2-1 16,-3 0 1-16,-3-4 0 15,-1-2 1-15,-5-6-1 16,5 5 0-16,-2 1 0 16,2 11 0-16,6 0 2 0,0 3-1 15,0-2 0-15,-2 1 0 16,0-4-1-16,0 5 1 16,2-4-1-16,0 8 0 15,0-2 0-15,3-2-1 16,-6-4-1-16,-7-10-4 15,-2-2 6-15,-3-4 0 16,5 6 1-16,2 0-1 16,-1-5-5-16,1 2 5 15,-2 0 0-15,6 5 0 16,4 8 2-16,0 4-2 16,0-2 0-16,-1 2-1 15,2 2 0-15,0 0 1 0,1 5 1 16,3 0 1-16,2 2-1 15,2 1 5-15,-2 0-5 16,2 0 7-16,0 0-8 16,0 0-1-16,0 0 1 15,0 0 0-15,0 0 0 16,0 0 0-16,0 0 0 16,2 0 0-16,-4 0 6 15,2 0-6-15,0 0-1 16,0 0 0-16,0 0 1 15,0 0 8-15,0 0-8 0,0 0 0 16,0 0-2-16,0 0 3 16,0 0-1-1,0 0 6-15,0 0-6 0,0 0 0 16,0 0-1-16,0 0-1 16,0 0 2-16,0 0-12 15,0 0-52-15,0 0-77 16,0 0-143-16,-8 7-262 15,-5 49-128-15</inkml:trace>
  <inkml:trace contextRef="#ctx0" brushRef="#br0" timeOffset="11110.17">15375 10257 1512 0,'-3'0'229'0,"6"0"-130"15,-6 0-27-15,6 0 30 16,-1 0 14-16,-2 0-7 16,2 1-35-16,7 8-4 15,6 5 40-15,10 10-4 16,8 8-32-16,6 4-29 15,3 4-3-15,2-6 0 16,3-4-15-16,-1-6 0 16,-3-8-27-16,-7-4 13 15,-9-6-12-15,-7-4 4 16,-9-2-4-16,-7 0-1 0,-2-2 0 16,-4-4 0-16,-2-8-3 15,-5-6-11-15,-7-8-1 16,-7-4 3-16,-7-2 11 15,1 0-3-15,-7 4 4 16,0 6 0-16,7 5 6 16,5 8 9-16,2 4 5 15,10 6-14-15,6 1 0 16,4 14-6-16,4 12 0 16,4 10 7-16,8 14-5 15,10-4-2-15,5-10 0 16,7-8 1-16,4-10 4 15,-4-5-4-15,-5-9-2 16,-6-7-10-16,-5-5 11 0,-7-6 0 16,-7-2-4-16,-1-6-11 15,-10-4-8-15,-5-6 22 16,-11-2 1-16,-10-2-2 16,-5 4 1-16,-1 6 1 15,1 4 24-15,9 12 0 16,7 3-15-16,14 7 0 15,3 0-9-15,3 3-9 16,7 3-2-16,4 3 11 16,9 4 0-16,0-8-5 15,4 0-16-15,-1-7-10 16,-1-4 19-16,-8-4-11 16,1-2-1-16,-10-3 15 15,-8 1-24-15,-7 0-15 0,-6 0 20 16,-11 6 4-16,-2 4-3 15,-7 4 12-15,1 4-45 16,1 9-96-16,10-4-173 16,-12 19-604-16</inkml:trace>
  <inkml:trace contextRef="#ctx0" brushRef="#br0" timeOffset="11921.08">15685 10158 1503 0,'0'0'510'16,"0"0"-428"-16,2-2-65 16,0 2 20-16,2-3 49 15,3 0-4-15,2-3 14 16,0-2-4-16,-1 0-5 16,1-3-8-16,-2 2-16 15,2-3-10-15,-5-2-19 0,-1 0 4 16,-6 2-8-16,-1-2-3 15,-9 0-9-15,-1-4 4 16,-8-2-10-16,-7 0-5 16,-11 0-6-16,-7 0 18 15,-6 2-13-15,-5 0 3 16,-4 2-3-16,-5 6 9 16,-7 3-14-16,-6 0 4 15,-11 3-5-15,-11 1 0 16,-4 3 0-16,-1 0 1 15,-2 0 0-15,-1 0-1 16,0 0-4-16,-2 0 4 16,0 0 0-16,-3-1 0 0,3-2 1 15,4 2 0-15,-4-5 0 16,-4-6 0-16,-73-1-1 16,-36 9-6-16,24 8 1 15,143-8 5-15,-2 3 11 16,-126 6-11-16,-18 16 0 15,84-13-21-15,76-11 21 16,1-2 10-16,3 1 2 16,-36-6-12-16,11-2 5 15,3 2-5-15,-1 1-1 16,-8 3-5-16,-13 12-8 16,-6 3 1-16,1 1 13 15,14 2 6-15,19-9 1 0,18 0-6 16,14-3 5-16,7 1-6 15,9-1 0-15,-1-1 0 16,3 1 0-16,4-3 0 16,4 3 1-16,-2 0 0 15,0-2-1-15,2 2 0 16,-2 0-15-16,0 0-64 16,-2 2-179-16,-6 2-190 15,-44 21-188-15</inkml:trace>
  <inkml:trace contextRef="#ctx0" brushRef="#br0" timeOffset="14288.92">8245 10828 1711 0,'0'-2'323'16,"0"2"-217"-16,0 0-25 15,2-2 41-15,0 2-4 16,6 0-22-16,2-2-18 16,1 2-22-16,3 2-16 15,1-2-11-15,1 4-2 0,1-2-2 16,1 0 2-16,7 2-1 16,2-4-2-16,9 0-2 15,3 0-1-15,5-6-7 16,8 0-13-16,4-2 11 15,0-6-3-15,1 0-9 16,8-6 5-16,-4-4-4 16,1-2-2-16,0-6 2 15,-1 1-2-15,-5 5 2 16,-4 2-1-16,-8 5 0 16,-9 7 0-16,-12-1 1 15,-9 9-1-15,-7 2 0 16,-1 2 0-16,-4-2 1 15,1 2 0-15,-1-2 0 0,1 2-1 16,-6 0 6-16,3 0-4 16,-2 2-1-16,-1-2 0 15,-5 0-1-15,-3 2-2 16,-9-2-22-16,-5 5 9 16,-2 3 3-16,-2 2 12 15,3 2 5-15,4-2-5 16,5-2 0-16,11-5-1 15,6-3 1-15,2 0 0 16,10-1-8-16,5-4 8 16,19-3 15-16,13-6-6 15,11-5-2-15,5-8-6 0,4-3-1 16,0-8 1-16,-5 0 5 16,-5 0-5-16,-13 6-1 15,-17 8 0-15,-14 12-16 16,-15 8-20-16,-17 12-5 15,-12 12 26-15,-25 14 9 16,-12 14-1-16,-12 6 7 16,-7 4 1-16,3 3 6 15,3-11 1-15,17-8 14 16,20-14-10-16,17-12 8 16,16-12 2-16,9-4-22 15,9-8 0-15,14-6 13 16,10-14-11-16,21-12 5 15,10-9-5-15,7-1-1 0,6 0 5 16,-9 4-6-16,-3 4 0 16,-18 12-9-16,-16 14-18 15,-24 16-63-15,-18 14 47 16,-19 14 43-16,-12 8 0 16,-18 10 0-16,-3 1 1 15,-5-6 9-15,3-2 8 16,11-11 6-16,17-9 0 15,14-8 2-15,25-15-8 16,25-14-18-16,25-14-11 16,30-16-4-16,81-45-13 15,37-19-16-15,18-4 2 16,-68 35 27-16,6 7 15 16,-3 4 1-16,-8 4 9 15,-18 14 5-15,-2 7-4 0,-73 23 7 16,-6 4-3-16,-3 4 4 15,41-20-4-15,-12 9 14 16,-22 4-17-16,-14 11 1 16,-20 2-7-16,-12 6 11 15,-4 2 14-15,4 0-5 16,-8 0-8-16,8 0-12 16,-4 0-5-16,4-4 1 15,6 2-1-15,1-2 0 16,7-2 9-16,-5 2-2 15,-3-2-7-15,1 4 0 16,-3 0-1-16,-3 2 9 0,-3-2-9 16,2 2 1-1,0-2 8-15,4 2-7 0,-4-2 4 16,5-2-5-16,0 2 5 16,-2 0-5-16,-3 0-1 15,-2 2 2-15,3 0-2 16,-5 0-1-16,0 2 1 15,-2-2 0-15,-1 0 1 16,1 2-1-16,-9 0 0 16,-7 4 6-16,-13 6-5 15,-12 0 0-15,-5 8-1 0,-10 6 1 16,-5 2 0-16,-3 8-1 16,-6 0 0-16,-1 7 0 15,4-5 0-15,11-6-1 16,24-12 0-16,24-12-13 15,29-12 14-15,28-12 0 16,26-10 5-16,21-8-5 16,13-6 0-16,66-25-8 15,-114 47-11-15,59-20-7 16,-10 4 7-16,2 2-2 16,-10 6-11-16,-9 4 11 15,-8 10 11-15,-12 2 3 16,-13 6 6-16,-18 4 1 15,-17 0-9-15,-12 0-2 0,-8 2 11 16,-6-2-1-16,0 0-1 16,3 2 2-16,-1-2 0 15,-2 2 1-15,3 2 6 16,-2-2-6-16,2-2 0 16,0 0 8-16,0 2-9 15,0-2 6-15,0-2-5 16,-2 2 5-16,2 0 7 15,0-2-5-15,0 2 1 16,0-4 3-16,2 4-5 16,-2 0 7-16,0 0-8 15,0 0-6-15,0 4 0 16,0-4-5-16,-2 2-7 0,-3 2-120 16,-8 8-328-1,-63 36-375-15</inkml:trace>
  <inkml:trace contextRef="#ctx0" brushRef="#br0" timeOffset="16724.98">20813 5107 1977 0,'-2'-2'567'16,"2"2"-489"0,-2 0-43-16,2 0 70 0,0 4-20 15,2 8-46-15,4 12 27 16,6 15 8-16,1 12-31 16,-2 10-1-16,1 1-15 15,3-4-15-15,-4-4 3 16,2-4-13-16,1-2-2 15,-7-6-26-15,-1-2-70 16,-4-8-152-16,1-3-314 16,7 1-329-16</inkml:trace>
  <inkml:trace contextRef="#ctx0" brushRef="#br0" timeOffset="17051.16">21181 5474 1827 0,'-11'16'355'16,"1"0"-244"-16,-3 12-30 16,9 4 0-16,11 2 3 15,5-7 9-15,11-4 3 16,4 0-25-16,4-11-10 15,2-4-23-15,3-8-7 0,-1-11-20 16,-2-3 40 0,-8-5-8-16,-2-6-19 0,-9 0 5 15,-12-8-29-15,-7 1 0 16,-8 2-10-16,-12 0-64 16,-4 10-82-16,-2 4-171 15,-40-6-252-15</inkml:trace>
  <inkml:trace contextRef="#ctx0" brushRef="#br0" timeOffset="17496.86">21764 5360 1913 0,'-2'2'632'0,"0"2"-580"0,-2 6 35 15,2 10 56-15,4 2-55 16,4 0-43-16,3 0-18 16,5-2 5-16,3-6-13 15,6 0 1-15,4-8-14 16,-3-4 10-16,3-6 7 16,-5-4-2-16,2-4-11 15,-1 4-8-15,-8-4-1 16,-1 8 5-16,-5 4-5 15,1 2-1-15,2 4-6 16,3-2 6-16,4 2 1 0,-1-2 6 16,-1-4-6-16,3-2 10 15,3-8-1-15,5-8 1 16,3-8 4-16,0-2 4 16,-6-8-4-16,-2-2 6 15,-13-4-12-15,-4-11 6 16,-6-1 0-16,-6 2-15 15,-4 4-1-15,-11 14-17 16,2 10-39-16,-8 12-49 16,0 18-110-16,-2 16-309 15,-18 74-195-15</inkml:trace>
  <inkml:trace contextRef="#ctx0" brushRef="#br0" timeOffset="17967.8">21065 6162 2217 0,'1'0'342'0,"5"-2"-219"16,9-2-4-16,6 0-19 16,8 2-40-16,4-2-34 15,2 2-25-15,1-2-1 16,-1-2-54-16,-3 4-84 15,-12 0-150-15,-9 4-253 0,-47 28-555 16</inkml:trace>
  <inkml:trace contextRef="#ctx0" brushRef="#br0" timeOffset="18102.88">21007 6443 2081 0,'0'0'530'0,"7"0"-395"0,6 0 20 16,16 0 5-16,11-4-50 15,7-4-64-15,1-6-43 16,0-3-3-16,-6-1-165 16,32-44-677-16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3T04:39:15.121"/>
    </inkml:context>
    <inkml:brush xml:id="br0">
      <inkml:brushProperty name="width" value="0.05292" units="cm"/>
      <inkml:brushProperty name="height" value="0.05292" units="cm"/>
      <inkml:brushProperty name="color" value="#FF0000"/>
    </inkml:brush>
  </inkml:definitions>
  <inkml:trace contextRef="#ctx0" brushRef="#br0">6117 5091 1377 0,'-2'-2'291'0,"0"2"-187"16,-1-2-71-16,3 2 19 15,0 0 5-15,0-2 8 16,0 2 2-16,0 0-11 16,3 0-13-16,-3 0-7 15,2 0-9-15,-2 0-16 16,0 0-5-16,2 2-6 15,4 0 6-15,10 2 1 16,7 6 13-16,15-2 1 16,14-2 28-16,16 4-32 15,9-6-5-15,15 0-5 16,6 0 5-16,9-4 0 0,2 6 8 16,0-4-13-16,-6 2-1 15,-12 2 4-15,-10 4-10 16,-19-2-2-16,-18 1 1 15,-17 0 1-15,-9-4 6 16,-14-4-5-16,-4-1 42 16,0 0 10-16,-2 0-7 15,2 0-8-15,0 3-14 16,-2-3-9-16,2 0-14 16,-2 1 4-16,4-1-5 15,-2 3-9-15,-2 2-21 0,2 8-26 16,2 6-149-1,18 58-312-15</inkml:trace>
  <inkml:trace contextRef="#ctx0" brushRef="#br0" timeOffset="1586.38">14648 5221 1582 0,'0'-1'228'0,"0"1"-128"15,0-3 34-15,2 2-34 16,0 1-28-16,1-5-27 15,-1 5-16-15,7-2-11 16,4 0-2-16,10 1 10 0,8 1-10 16,7 1-2-16,13-1-2 15,2 2-6-15,5-2 4 16,4 0 2-16,-1 2 0 16,-3-2 6-1,-7 5-10-15,-9-5-2 0,-13 1-5 16,-13 2-1-16,-11-3-6 15,-10 4-8-15,-15 1 14 16,-13 8 11-16,-23 2-11 16,-9 2 0-16,-8-3 0 15,3-9 0-15,10-2 9 16,9-1-2-16,18-4 7 0,13 4 4 16,15-2 18-16,14 2-21 15,9-2-3-15,18 0 7 16,14 0 1-16,18 0-2 15,1 0-11-15,-3 2 8 16,-7-2 0-16,-13 4 11 16,-8-3 7-16,-9 6 9 15,-9-7 9-15,-8 0-8 16,-6 0-8-16,-6-3 20 16,0 3 13-16,-2 0-19 15,0 0-14-15,0 0-11 16,-1-4-14-16,-2 4 1 15,3 0-5-15,0-1-6 16,-2 1 0-16,-1-2-7 16,-3 0-28-16,-4 0-23 0,-3 0-56 15,-6 2-117-15,-6 4-107 16,-4 1-176-16,-56 4-475 16</inkml:trace>
  <inkml:trace contextRef="#ctx0" brushRef="#br0" timeOffset="4333.21">7623 6495 1267 0,'0'2'277'0,"0"-2"-142"16,2 0-66-16,-2 0 23 16,0-2-11-16,0 2-14 15,0 0 1-15,0 0-8 16,0-2-8-16,0 2 2 15,0 2-4-15,0-2 5 16,0 0-23-16,0 0-1 16,0 0-2-16,0 0 7 15,0 0 1-15,0 0-7 16,0 0-12-16,15-2-7 0,-1 4 8 16,9 4 7-1,6-4-5-15,2 2-2 0,7 0-8 16,6 2 5-16,5-2 10 15,5 2-13-15,-1 0 5 16,0-2-9-16,-1 0 0 16,-4 0-9-16,-5 0 1 15,-9-4 0-15,-5 2 0 16,-7 0-1-16,-7 0 0 16,-6 0 0-16,-2-2-1 15,-7 2 1-15,2-2 0 16,-4 0-1-16,-1 0 1 15,-1 2 0-15,0-2-9 16,-9 2-1-16,-8 0-14 16,-8 0-14-16,-8 0 1 0,-8 2 19 15,-4-4 7-15,0 4-4 16,0-2 5-16,2 2-1 16,7 0 11-16,11-2 0 15,11 0 0-15,14-2 0 16,4 0-24-16,8 2-50 15,13 6 41-15,6-2 33 16,17 0 5-16,12 2-5 16,4-4 1-16,0 0-1 15,0-2 6-15,-6-2-4 16,-8-2-1-16,-3-2 8 16,-5 0 1-16,-7 0 14 15,-11 0 17-15,-2 2-2 0,-12 2-6 16,-3-2 7-1,-3 2 19-15,0-2-4 0,0 2-13 16,0 2-16 0,0-2-11-16,-3 0-15 0,3 2 0 15,0-2-40-15,4 2-118 16,4 2-131-16,54 12-294 16</inkml:trace>
  <inkml:trace contextRef="#ctx0" brushRef="#br0" timeOffset="5849.17">13607 6581 330 0,'-2'-2'1284'0,"2"2"-1077"15,0-2-135-15,0 2-15 0,0-2 3 16,2 2-6-1,-2 2 2-15,3-2-31 0,0 2 10 16,7 0 32-16,3 2 16 16,3 0-14-16,6 0-17 15,7 2-5-15,10-2-7 16,5 0-19-16,7-4-10 16,6 0-11-16,1-2 2 15,-4-2-1-15,0 0 8 16,-10-4-8-16,-5 4 1 15,-11 0-1-15,-10 2-1 16,-9 0 0-16,-9 0 1 16,-3 2-1-16,-5-2-8 15,-13-2 6-15,-10 0-46 16,-13 2 8-16,-12 2 17 0,-4 0 7 16,-2 0 16-1,8 0 1-15,12-2 8 0,13 2 0 16,14-2-1-16,9 0 2 15,9 2-1-15,4 0-9 16,10-2 1-16,17 0 7 16,9 0-1-16,15-4 13 15,-3 4-19-15,-6 2 11 16,-3-2-1-16,-7 2 7 16,-8-2 6-16,-6 2 0 15,-6 0 1-15,-10 0-5 16,-4 0-1-16,-7-2 13 0,2 2 14 15,-3 0-7-15,1 0-24 16,2 0-9-16,-2 2-6 16,-1-2-7-16,-1 0-52 15,-2 2-23-15,-10 0-49 16,-2 0-91-16,-6 6-70 16,-52-4-526-16</inkml:trace>
  <inkml:trace contextRef="#ctx0" brushRef="#br0" timeOffset="7059.22">6322 7429 1582 0,'0'0'238'15,"0"0"-136"-15,0 0-28 16,0-4-46-16,0 4-20 15,0 0-8-15,2 0 0 16,-2 4-2-16,2-4-5 16,1 4-41-16,1 0-108 15,16 6-625-15</inkml:trace>
  <inkml:trace contextRef="#ctx0" brushRef="#br0" timeOffset="10226.99">6981 7407 15 0,'0'-4'1185'0,"0"4"-981"15,0 0-128-15,0 0 4 16,0 0 19-16,0-2-14 16,0 2 8-16,0 0-16 15,0 0-7-15,0 0 10 16,0-2-35-16,0 2-2 15,5 0-10-15,-5 0 9 16,0 0-10-16,4 0-13 16,0 2 23-16,10 4 6 15,2 0-6-15,4 0-19 16,2 4-2-16,3-2-8 16,-1 2-4-16,0 0-8 15,3-2 7-15,-6-2-2 16,1 2 0-16,-2-4 4 0,0 2 5 15,-1-2 0-15,8 0 2 16,2 2-4-16,0-3-2 16,9 1 1-16,3-1-2 15,1-1-4-15,1 3-5 16,3 0 1-16,-1-2-1 16,3-2 10-16,2 2-5 15,-4-3-5-15,-2 1 6 16,-3 1-5-16,-1-2 4 15,-7 3-6-15,5-2 1 16,-2 2 5-16,2-2 2 16,0 2-8-16,4 3 8 0,3-2-7 15,3-3 0-15,8 6 0 16,11-1 16-16,3 3 4 16,3 0-9-16,0 0-5 15,-1-2-5-15,-10-1 3 16,-6-2-5-16,-10 2 0 15,-8-4 1-15,-5 0-1 16,2-2 8-16,-4 0-8 16,6 0 8-16,3-2 8 15,8 0 34-15,-2 2-32 16,-1-6-9-16,-3 6-3 16,-2-2 15-16,-5 0-3 15,-8 0-11-15,0 0-1 16,-7 2 2-16,-7-2 2 0,1 2 1 15,-3 0-4-15,0 0 5 16,-2-2 0-16,-2 2-4 16,-3 0 4-16,0-2-5 15,1 2 7-15,-5 0-4 16,2-3 1-16,-2 3 4 16,0 0-2-16,-2 0 7 15,4 0-7-15,-4 0-2 16,2-4 4-16,0 4-3 15,0 0 3-15,0 0-2 16,0 0-2-16,0 0-10 16,0 0 10-16,0 0-2 0,0-1-9 15,0 1 0 1,-2 0-4-16,-3-2 3 0,-8-5-11 16,-14-1-15-16,-18-3 0 15,-17 0-19-15,-22 1-11 16,-26 2 0-16,-74-7 7 15,-35-8 2-15,-34 14 12 16,74 6-4-16,5 3 24 16,14 3 16-16,15 1 12 15,18-1-10-15,69-1 4 16,7 4-5-16,4-3-1 16,-33 2 1-16,22-1 8 15,25-2 2-15,17-2 2 16,11 0 1-16,8 0-5 0,1 0-9 15,2 0 0-15,13-2 0 16,12-2 8-16,23 0-8 16,16 0 6-16,20-4-6 15,10 5 0-15,5-1 0 16,8-1 0-16,3 1 7 16,-4-1 5-16,1 1-6 15,-10-1-4-15,-9 3-1 16,-13 0 4-16,-13 2-5 15,-9-2 0-15,-18 0 0 16,-14 2 0-16,-12 0 1 16,-11-2 6-16,-4 2 19 15,-2 2 5-15,0-2-4 0,-13 0-21 16,-10-2-6-16,-18 2-24 16,-19 0-15-16,-9 2 1 15,-7 0-1-15,-7-2 14 16,3 0 4-16,-1-2 19 15,1 2-4-15,4 2-9 16,5 0 8-16,12 0-4 16,12 0 11-16,22 0 7 15,14-2-7-15,11-2-10 16,6 2 1-16,1-2-10 16,9-4-1-16,5 2 14 15,10-6 6-15,12 2 2 16,-1 4-2-16,2-4 2 0,-2 4-2 15,-2 0 1-15,-5 0 5 16,-8 2 0-16,-1-4 2 16,-8 4 1-16,-5 0-2 15,-9 2 5-15,-2 0-3 16,-5 0 15-16,-1 2-16 16,-5-2-8-16,-9 0 0 15,-11 2-7-15,-13-2 6 16,-4 4 1-16,-1-2 1 15,5-2-1-15,6 2 0 16,13 0 8-16,9 0-8 16,12-2 0-16,2 0-37 15,4 0-49-15,0 2-55 16,0 2-13-16,4 4 29 0,2 0-95 16,1 0-104-16,22 6-464 15</inkml:trace>
  <inkml:trace contextRef="#ctx0" brushRef="#br0" timeOffset="15601.61">11480 15494 1269 0,'0'-4'270'16,"0"4"-107"-16,-2 0-53 15,2-2-50-15,0 2 1 0,0 0 19 16,2 0 10-16,-2-2-11 16,0 2 17-16,0 0 15 15,0 0 0-15,2-2-12 16,-2 0 6-16,2 2-21 15,-2-2-36-15,2 2 2 16,0 0-14-16,0 0-15 16,2 0-12-16,2 0-9 15,9 0 6-15,10 0 17 16,10 0-17-16,8 0 12 16,4 0-9-16,2 0-8 15,6 2-1-15,1-4 1 16,-2 2-2-16,6 0 1 15,-4-4 0-15,-3 0 0 16,0 4 5-16,-3-4-5 0,-9 2 0 16,-4 2-6-16,-8 0 6 15,-3 0 0-15,-12 0 0 16,-6 0 1-16,-5 0-1 16,-1 0 0-16,-4 0-2 15,2 2 1-15,0-2-8 16,-3 4-15-16,1-4-3 15,-8 4 6-15,-15 2-7 16,-9 2-50-16,-19 6-51 16,-5-2 36-16,-9 1 46 15,2-4 25-15,-1-3 15 16,6 2 7-16,2-3 11 16,8-1 1-16,15 0 1 0,14-3 17 15,10-1 6 1,11 0-10-16,0 0-26 0,7 4-12 15,9-4 12-15,13 9 9 16,15-8 12-16,12 3-9 16,9-1-11-16,-1-3 6 15,1-3 2-15,-3 2-9 16,-4-2 0-16,-2 2 0 16,-5-3 7-16,-4-1-5 15,-5 5-1-15,-1 0 8 16,-10 0 11-16,-4 0 5 15,-12 0-1-15,-7 0-1 16,-6 0 10-16,-2 5 18 0,0-5-8 16,-2 0-1-16,2 0-13 15,0 0-14-15,0 0-3 16,0 0-5-16,0-5-5 16,0 5 5-16,0 0-6 15,0 0 0-15,0 0 0 16,0 0 1-16,0 0-1 15,0 0-1-15,0 0 0 16,0 0 1-16,0 0 0 16,0 0-1-16,0 0 0 15,0 0 1-15,0 0-1 16,0 0 0-16,0 0-26 0,0 0-42 16,0 0-125-1,0 0-276-15,-44 18-625 0</inkml:trace>
  <inkml:trace contextRef="#ctx0" brushRef="#br0" timeOffset="18893.62">14267 15378 1431 0,'-5'0'200'16,"5"0"-80"-16,0-4-30 16,0 4-42-16,5 4-3 15,-5-4-15-15,0 0 34 16,3 0 11-16,-3 0-16 16,4 0 31-16,-2 6-6 15,5-2-20-15,2 4-8 0,2-2 4 16,9 6-5-16,0-8-25 15,9 4-10-15,2 2-10 16,4-6-1-16,5-2 0 16,-1 2-9-16,1-2 0 15,0 4 0-15,-2-2 1 16,0-4-1-16,-1 0 0 16,-3 0 8-16,1-4-7 15,-4 0 7-15,3-2 4 16,1 2 1-16,0-6 8 15,2-2 8-15,-1-4-11 16,-1 0-5-16,1-6 4 16,-1 0 1-16,2-4 0 0,-4 2-3 15,-6-2 13 1,-1 4-14-16,-8 0 4 0,2 4-2 16,-4-4 4-16,4 3-10 15,-7-3-1-15,3 6-9 16,-1-2 0-16,-1 2 8 15,-5 2-7-15,1 2 0 16,-2-4 1-16,-4 0 4 16,-2-6-5-16,0 0 9 15,1-4-8-15,-3 0-2 16,-3-2 2-16,1-8 7 16,0 0-5-16,-2-4-4 15,-8 1-1-15,1 3 1 16,-5-2-6-16,-1 4 6 15,-6-2-11-15,-1-2 10 0,-3 0 0 16,-2 2 0-16,-5 0-1 16,-1-3 1-16,-3 3-5 15,-4 0-3-15,-1-2 9 16,-1 0-12-16,-5 2 6 16,3 2 6-16,-4 4 0 15,0 2-14-15,0 2 13 16,-4 3 0-16,5 1-6 15,-2 3 7-15,0-5 1 16,-5-1-1-16,5 2-1 16,-5-2 1-16,1 5 0 15,-6 0 0-15,-1 4 0 0,-5 0-16 16,-4 0-4 0,-1 4 20-16,-5-8-6 15,-4 2 5-15,2-2 1 0,-6 4-1 16,-2-2 1-16,0-2 0 15,-5-2-1-15,1-3 0 16,-5 0 1-16,3-4-7 16,-1 5-16-16,-2 1 11 15,-4-4 2-15,-1 3 9 16,-7-2-5-16,-2-6 6 16,-3 2-1-16,1 0 1 15,-2 4 0-15,6 4 0 16,0 4 0-16,2 4-2 0,3 4 2 15,1 2 0 1,2 0-1-16,0 4 1 0,-6 2 0 16,4 2 0-1,-2 2 0-15,1 2 0 0,0 4 1 16,8-4-1-16,-3 4 1 16,4 2-1-16,-2 0 0 15,6 6 0-15,2 2 0 16,-1 4 0-16,-2 2 1 15,1 6 9-15,-1 2-8 16,4 0 13-16,0 7-5 16,5-6-8-16,4 7 10 15,7 1 3-15,8-1-8 16,5 6-6-16,7 2 0 16,4 2 14-16,4 2-13 0,6-2-2 15,6 1 8-15,6 3-2 16,0 0 0-16,8 4-6 15,1-4 6-15,7 0-6 16,5-2 1-16,6-3 5 16,2-3-5-16,5-5-1 15,5 4 7-15,1-3 4 16,1 0-10-16,3-2 6 16,2 0-1-16,4-1-5 15,4-2 5-15,-3-1-5 16,6-1 13-16,1-3-13 15,2 2 7-15,-3-2-8 16,5 4 0-16,-1 0 0 0,-2-2 1 16,2-2 0-16,1-4 4 15,3 2-4-15,3-3-1 16,3 1 10-16,4-2-9 16,-2 0 6-16,2 2-6 15,1-4-1-15,2 2 1 16,1 0 1-16,-3-4 4 15,2-4-5-15,3 0 5 16,0-2-5-16,2-4 6 16,4 0-5-16,5-4-2 15,2 2 8-15,5 0-8 16,1 2 0-16,-1-2 10 0,-1-2-10 16,-2 2 0-16,-1 2-5 15,1-2 4-15,2 3 2 16,4-9-1-16,-2 1 0 15,3 4 1-15,-2-4-1 16,0 2 0-16,-3-1 0 16,-2-1 1-16,1 2-1 15,1-5 1-15,-2 2-2 16,1-4 2-16,-3 0-2 16,-2 0 2-16,-3 0 5 15,-1 0-6-15,1-4 0 16,-2 2 1-16,5-1-1 15,3 2 1-15,1 1-2 16,7 0 1-16,-2 4 0 16,2 2 0-16,-7-2-1 0,0 1 1 15,-4 4-1-15,-5-1-7 16,-2-4 7-16,-2 6 1 16,-6-6-1-16,-4 0 0 15,0-4-6-15,1 2 6 16,4-2 0-16,1 2 0 15,4-2 0-15,0 2 1 16,-3 2 0-16,-6 0 0 16,-2 0 0-16,-7-2 0 15,-5 2 0-15,1 0 4 16,-1 0-3-16,6 0-2 0,1-8 2 16,3 4-1-1,4 0 0-15,2 0 1 16,-2 0-1-16,5 0 0 15,-5 4 7-15,0-4-7 0,-2 0 0 16,-5 0-6-16,-4 0 6 16,-2 4 0-16,-13-8 0 15,4 4 0-15,-4-8-1 16,2 2-8-16,-1 2 9 16,-4 0 0-16,0-4 1 15,-6 4-1-15,-5 2 1 16,-3-2-1-16,-2 4 1 15,1 0 5-15,0-4-5 16,6 4-1-16,-5-4 0 0,3 2 1 16,1-2-2-16,2 1 1 15,-1 3 0-15,1-1 0 16,-3 1-1-16,-1-4 0 16,-2 4 1-16,-5 0 0 15,2 0 8-15,-3 0-7 16,0 0 4-16,0 0-3 15,0 0 8-15,-3 0-8 16,3 0 7-16,0 0 0 16,0 0-4-16,0 0-5 15,0 0 0-15,0 0 0 16,0 0 0-16,0 0 0 16,0 0 0-16,0 0 0 0,0 0-2 15,0 0-28 1,0 0-37-16,0 0-56 0,-20 5-228 15,-60 18-269-15</inkml:trace>
  <inkml:trace contextRef="#ctx0" brushRef="#br0" timeOffset="21279.65">11803 16365 1305 0,'0'-4'225'15,"0"4"-96"-15,2 0-27 0,1 0-36 16,3 0 53-16,-2 0-25 16,-2 0 17-16,1 0 2 15,-3 0-16-15,2 0 23 16,-2-5-13-16,2 5-8 16,0 0-21-16,0-4-8 15,1 3-11-15,2-2-20 16,1 2-3-16,3 1-8 15,0-4-11-15,2-1-11 16,0 5-6-16,5 0 0 16,-1-5 0-16,3 5 0 15,7 0 1-15,4 0 11 16,-3 0-11-16,5 5-1 16,0-5 0-16,4 0 0 15,-2 5 1-15,5-5 8 0,2 4-8 16,5-4-1-16,1 0 1 15,10 1-1-15,0-1 1 16,0 3 1-16,1-3-2 16,-6 1-6-16,-4 3 6 15,-7 1 1-15,-4-5 0 16,-5 0-1-16,-6 0-1 16,6 0 0-16,0 0 1 15,0 0 0-15,5 0-1 16,1 0 1-16,-1 4 0 0,2-4 0 15,-2 0-1 1,2 4 1-16,-5-3 0 0,5 4-1 16,0-1 1-16,0 4 0 15,0-7-5-15,-1 4 5 16,4-1 0-16,1 0 0 16,1 4 0-16,-1-2 0 15,2-2-1-15,-1 0 1 16,-1-4 0-16,-4 4 1 15,-3-4 1-15,-6 0-2 16,-2 0 1-16,2 0-1 16,0-4 0-16,6 0 1 15,8 4-1-15,2-8 0 0,-1 6 1 16,-1-2-1 0,-4 0 0-16,-1 4 0 0,1-4 0 15,-4 4 0-15,1-6 0 16,-5 3 0-16,0 2 0 15,-4 1-1-15,-8-4-1 16,2 0 2-16,-5 4 0 16,-5-4 0-16,-1 4 1 15,0-5-1-15,-6 4 1 16,3 1-1-16,1-4 1 16,6-5-1-16,1 5 1 15,6-1-1-15,1 1-1 16,0-1 1-16,3 0 0 15,-1 2 0-15,-3 2 0 16,-2 1 0-16,-1-4 1 0,-5 4-1 16,3-5 0-16,-3 5 1 15,-4 0-1-15,3-4 0 16,-1 4 0-16,0 0 2 16,-2 0-1-16,-3 0 9 15,4-4-9-15,-3 4 8 16,-3 0-1-16,0 0-7 15,-2 0 13-15,3 0-7 16,-3 0 2-16,0 0-3 16,3 0-4-16,2 0 4 15,1 0 3-15,1 0-8 16,-3 0 5-16,2 4-5 0,-2-4 0 16,-1 0-1-1,3 0 9-15,-6 0 0 0,3 0-8 16,0 0 5-16,2 0 3 15,-3 0-8-15,2 0 1 16,6 0 4-16,-5 0-6 16,1 0 6-16,1 4-5 15,-2-4 0-15,-2 0-1 16,-1 0 6-16,-2 0 2 16,-4 0 1-16,2 0-2 15,-4 0 4-15,-1 0-10 16,2 0 6-16,-1 0 0 15,-11 5-6-15,-16-1 12 16,-19-3-12-16,-19 7 5 16,-13-3-6-16,-10-5-2 0,-1 0 2 15,-3 0-1-15,-2-5 1 16,7 5 4-16,1 0-4 16,5 0-1-16,8 0 1 15,8 0 0-15,9 5 1 16,8-5 0-16,5 0-1 15,5 0-1-15,0 0-1 16,-5 0 2-16,1 4-8 16,-4-3-2-16,-3 2 2 15,8-2 7-15,3 3 1 16,4-4 0-16,7 5 1 16,2-5 0-16,-3 0-1 15,6 4 0-15,-2-8-1 0,1 4 1 16,4 0 1-1,1-5 0-15,4 5-1 0,0 0 1 16,5-4 0-16,1 3-1 16,6-2 1-16,-3 3-1 15,7 0 0-15,2 0 0 16,0 0 0-16,0 0 0 16,0 0 6-16,0-1-6 15,0 2 0-15,0-1 1 16,2 0-1-16,-4 0 1 0,4-1-1 15,-2 1 2 1,-2 0-2-16,2 0 1 16,0 0-1-16,0 0 1 0,0 0-1 15,0 0-1-15,0 0 1 16,0 0-1-16,0 0 1 16,0 0-1-16,0 0-14 15,0 0-11-15,0 0-13 16,0 0-31-16,0 0-64 15,0 0-124-15,0 0-118 16,-14 28-275-16</inkml:trace>
  <inkml:trace contextRef="#ctx0" brushRef="#br0" timeOffset="22460.12">12369 17177 1638 0,'-2'0'238'16,"2"-4"-73"-16,0 4-22 15,0 0-17-15,2 0-59 16,0 0-22-16,-2-4-7 16,0 4 4-16,2 0-3 15,-2 0 7-15,0 0-7 16,2 0 12-16,-2-4-1 0,0 4-7 16,0 0 4-1,0 0-11-15,0 0-12 0,0 0-6 16,0 0-8-16,2 0-8 15,-2 0 5-15,0 0-7 16,0 0 0-16,0 0 1 16,-2 0-1-16,2 0 0 15,0 0-24-15,0 0-93 16,0 0-150-16,9 12-206 16,16-10-647-16</inkml:trace>
  <inkml:trace contextRef="#ctx0" brushRef="#br0" timeOffset="23866.66">15597 15771 1438 0,'-4'-4'311'0,"2"-2"-116"16,-1 4-42-16,3 0-12 16,3-2-53-16,-1 4-17 15,0 0 5-15,-2 4-4 16,2-8-25-16,-2 4-19 16,5 4-19-16,1 0 0 15,10 10 27-15,4 4 9 16,4 4-16-16,3 0-5 15,4 6-12-15,-2-6-3 16,-4 0-9-16,2-4 0 16,-8-4 0-16,4-5 1 15,-9 0-1-15,-1 0 0 16,-9-9 0-16,-4 0 1 0,0 4-1 16,-2-4 1-16,0 0 0 15,-5 4 13-15,-6 6 1 16,-3 8 19-16,-10 0-11 15,-1 4-17-15,4 0 1 16,-3-4 9-16,8 0-16 16,-5-4 0-16,4 4-1 15,-1 0 1-15,4-2-1 16,3-2-6-16,-1-6-14 16,5 2-72-16,0-2-56 15,3 2-107-15,1-6-119 16,10-4-731-16</inkml:trace>
  <inkml:trace contextRef="#ctx0" brushRef="#br0" timeOffset="24364.49">16317 16012 1676 0,'-5'-4'234'15,"1"0"-76"-15,-5-2-50 16,0 2-29-16,2 4-44 15,-3-4-8-15,-4 4 16 16,-6 4-13-16,2 0 2 16,-5 10-2-16,6-4 25 15,-3 4 5-15,9 2-19 16,5-2-13-16,2-2-2 16,8-2-11-16,0 0 0 15,7-2-2-15,5-4 13 16,-1-4 8-16,5-4-7 15,4-8 2-15,1-2 7 0,-3-4-11 16,1-4 1-16,-10-2-2 16,-5 2 6-16,-2 1-2 15,-8 6-14-15,-6 2-8 16,-5 4-6-16,-7 4-20 16,-9 5-60-16,-11 6-121 15,-7 15-247-15,-85 51-383 16</inkml:trace>
  <inkml:trace contextRef="#ctx0" brushRef="#br0" timeOffset="25834.44">15998 17062 1218 0,'0'0'234'0,"0"0"-38"15,-2-4-74-15,2 4-2 16,0 0-20-16,2 0-10 16,3 0-15-16,-5 0 6 15,0-2 0-15,2 2-1 16,-2 0-4-16,0-4 1 16,2 4-5-16,5 0-2 0,2 0-14 15,4 0-14-15,12-4-26 16,4 0-5-16,4 4-11 15,7 0 0-15,7 4-2 16,2 0-19-16,2-4-9 16,1 4 9-16,-2-4 12 15,6 0-15-15,0 0 8 16,4 0 16-16,5 2-1 16,2-2 1-16,-3 4-28 15,-2-4-20-15,1 0 4 16,-5 0 13-16,2 0-4 15,-6 0 22-15,-7 0 0 16,2-4 13-16,-10 2 0 0,-2-2 1 16,-8 0-1-1,-3 0 6-15,-2-2-4 0,-5 2 23 16,0 4 28-16,-3 0-14 16,-7-4 15-16,1 8-8 15,-2-8-14-15,-4 4-8 16,1 0 7-16,3-4 8 15,1 0-3-15,3 4-13 16,-6-2-2-16,-2 2-2 16,2 0-2-16,2-4-1 15,-1 4 2-15,4 0-1 16,-3 0-8-16,0 0-8 16,0 0 5-16,1 0-5 15,3 0 0-15,-1-4 1 16,-3 4 7-16,2 0-2 0,-4 0-6 15,-4 0 0-15,-2 0 14 16,0 0-1-16,-2 0 2 16,2 0 5-16,0 0 0 15,0 0-4-15,-4 0-8 16,4 0-3-16,0 0-5 16,0 0 7-16,0 0-7 15,4 0-1-15,-4 0 0 16,0 0 0-16,0 0 0 15,0 0-1-15,0 0 0 16,0 0-1-16,0 0-4 16,0 0 6-16,0 0-2 0,-14 4-38 15,12-4-26-15,-6 6-80 16,-15 10-101-16,-95 26-378 16</inkml:trace>
  <inkml:trace contextRef="#ctx0" brushRef="#br0" timeOffset="28119.45">11340 18067 1437 0,'-3'0'378'15,"3"-2"-99"-15,-3-2-42 16,3 0-63-16,0 4-81 16,0-4-41-16,3 4-2 15,0 0-7-15,-1 0-5 16,2-4-2-16,-2 4 4 0,1 0 1 15,-1 0-7 1,-2-4-2-16,2 4-11 0,2 0 0 16,12-6-9-16,11 2-11 15,15-6 14-15,12-2-14 16,15 4 8-16,13 2-7 16,19 2 11-16,75 4-4 15,30 4 3-15,10 10-4 16,-73 0-8-16,-7-6 1 15,-9 6 0-15,-69-10 1 16,-4 0-2-16,-3 4 0 16,45 2 0-16,-11 0 0 15,-10 2-1-15,-17-6-7 0,-12 2 7 16,-18 0-14 0,-11-2 14-16,-10-2 1 0,-9-4 1 15,0 0 10-15,-1 0 11 16,1 0 5-16,0 0 0 15,0 0 2-15,2 0-14 16,-2 0 7-16,2-4-10 16,0 8-3-16,0-4-9 15,0 0 0-15,2 0-1 16,0 0-5-16,0 0 5 16,-2 0 1-16,2 0-1 15,-2 0 0-15,5 4-6 16,3-4 6-16,6 4 1 15,11 2 1-15,15 2-1 0,11 0 1 16,12 6 8-16,8-4-8 16,0 6-1-16,5-6 6 15,4 4-5-15,2-2 0 16,3 2-1-16,1 0 0 16,1 4-1-16,-4-1 0 15,-7 1 0-15,-2-4 0 16,-8 4 1-16,3-4-1 15,-6-6 0-15,2-2 1 16,-8-2 0-16,1 4 0 16,-8-4 0-16,-6 2 0 15,-7-4 1-15,-5 0 0 16,2-2-2-16,-3 4 2 0,0 0-2 16,0-4 2-1,9 0 3-15,0 0-3 16,7-4-1-16,2 0 1 0,0 4-1 15,0 0 1-15,-2 4-1 16,-1 0 0-16,1 0 0 16,-3-4 0-16,2 2 1 15,-4 0 0-15,-2-2-1 16,-2 0 0-16,0 0 2 16,-5-2-2-16,2 2 9 15,-6-2-9-15,3 2 1 16,-1-4-1-16,0 4 1 15,-2 0 0-15,4 0-1 16,-4 0 2-16,-2 0-2 16,2-4 1-16,-4 4 0 0,2-4 0 15,2 4 6-15,0-2-5 16,4 0 5-16,3 0-5 16,4-2-1-16,-1 0-1 15,4-4 1-15,-3 4 0 16,2 4 0-16,1-2-1 15,1 2 0-15,3 0 0 16,2 0 0-16,0 0 0 16,1-4 0-16,0 4 1 15,4-4-1-15,2 0 0 0,-2 4 0 16,-4-6 1 0,2 2-1-16,-5 0 0 0,-3 0 6 15,-4 0-5-15,-1-2 0 16,-8-2 1-16,-3 4 14 15,-6 2 1-15,3 0-5 16,-10-4 1-16,3 2-4 16,-7 4-1-16,-1-4-2 15,-6 2 4-15,-2 2-1 16,0-2 3-16,1 0-10 16,3 2 8-16,-2-4 4 15,4 4-4-15,-4 0-1 16,-2 0 0-16,1-4 0 15,-3 4 5-15,0 0 1 16,0 0 0-16,-3 0 0 0,3 0 4 16,0 0-2-1,0 0 2-15,0 0-5 0,-2 0 2 16,2 0-2-16,0-5-1 16,2 1 2-16,-2 8-1 15,0-4 1-15,0 0 4 16,0 0-10-16,0-4 0 15,0 4 3-15,0 0-1 16,3 0-1-16,-3 0-4 16,0 0 6-16,2 0-10 15,-2 0-1-15,0-1 1 16,0 2-2-16,0-1 0 16,0 0 0-16,0 0 0 15,-2 0-36-15,-3 0-59 16,-5 4-109-16,-92-13-148 0</inkml:trace>
  <inkml:trace contextRef="#ctx0" brushRef="#br0" timeOffset="47724.04">17349 14423 1351 0,'-12'-1'177'15,"3"-2"-120"-15,-10-1-15 16,14 3-11-16,-2 1-14 0,3-5-17 16,-3 10-1-1,-2-5-5-15,-4 4 6 0,2 1-1 16,-1 4-5-16,-3-1-79 16,-3 6-74-16,-53 14-391 15</inkml:trace>
  <inkml:trace contextRef="#ctx0" brushRef="#br0" timeOffset="48429.63">15805 14642 1951 0,'0'-2'475'0,"0"0"-217"16,0 0-87-16,0 2-60 16,2-2-60-16,-2 2-18 15,7 2-32-15,5 2 17 16,15 6 3-16,12 0 0 0,7 4-9 16,8-4-5-1,-1 2 1-15,-2-4-1 0,1 0-6 16,-4-2-1-16,-3-2-1 15,-5 0 1-15,-11 0 0 16,-14-2 0-16,-5 0 0 16,-8-2-1-16,-4 2-1 15,0 10 2-15,-8 10 0 16,-3 10 27-16,-9 17-7 16,-4 1-8-16,1 6 1 15,-4 0-1-15,4-2-11 16,-1 4 7-16,3-7-8 15,0-5-1-15,4-10-8 16,1-4-29-16,5-6-65 16,-2-10-193-16,5-4-278 0,4-36-278 15</inkml:trace>
  <inkml:trace contextRef="#ctx0" brushRef="#br0" timeOffset="48872.7">16876 14752 1746 0,'-7'0'508'15,"1"0"-363"-15,-5-4-5 0,-3 10-49 16,1 10-43-16,-3 8 5 16,-4 11 5-16,3 6-8 15,3 4-10-15,7-5-11 16,9-6-14-16,10-6 3 16,1-6-17-16,7-6 8 15,7-10 24-15,0-10 3 16,1-6 12-16,6-10-15 15,-6-10-6-15,-5-4 8 16,-5-2 13-16,-13 0 1 16,-12-4-17-16,-11 1-16 15,-9 2-14-15,-11 6-2 0,-6 9 0 16,-3 8-26-16,1 14-39 16,11 4-64-16,12 6-183 15,25 38-447-15</inkml:trace>
  <inkml:trace contextRef="#ctx0" brushRef="#br0" timeOffset="50931.33">17620 17079 1207 0,'0'0'377'16,"0"-5"-119"-16,3 5-81 16,-3 0-14-16,0-4-22 15,2 4-27-15,-2 0-28 16,2 0-23-16,3 0-14 15,3 0-7-15,10 0 29 16,6 0-4-16,5 0-8 16,6 0-20-16,0 4-3 15,1-4-14-15,3 0-11 0,3 0 5 16,-1-4-7-16,1 4-1 16,1-4-7-16,1 0-1 15,-1 0 11-15,-5 2-10 16,-12 2-1-16,-12-4-1 15,-10 4-11-15,-13 4-57 16,-13 2 18-16,-16 2-48 16,-18 10-34-16,-2 0 77 15,-2 5 56-15,-2-14 0 16,6 4 39-16,5-3 5 16,8-6 4-16,12 4 1 15,14-8-1-15,9 0 9 0,11 0-18 16,15 0-31-1,8-8-1-15,16 4 1 0,14-1 11 16,5 0 1-16,1-3-11 16,0-2-3-16,-2-3 0 15,-2-1 0-15,-6 1 15 16,-12 0 7-16,-9 3-1 16,-13 2 9-16,-13 8-21 15,-5 0 11-15,-7 0-19 16,-9 4 13-16,-13 0-13 15,-11 10-5-15,-5-1 2 16,1 1-4-16,4-1-42 16,4 0-115-16,12 5-293 15,-5 10-478-15</inkml:trace>
  <inkml:trace contextRef="#ctx0" brushRef="#br0" timeOffset="55640.78">14013 16423 1486 0,'0'0'303'0,"0"0"-102"0,0-4-53 16,0 4-20-16,2 0-28 15,-2-4-17-15,2 4-10 16,-2 0 10-16,3-4-22 16,-1 2 2-16,-2 2-3 15,2 0-12-15,1 0-4 16,3 0-14-16,3 0 4 15,5 0-8-15,-4 0-1 16,1 2-5-16,3 2-5 0,-1-4-3 16,1 4 1-16,-1-4-2 15,5 0 2-15,-3 0-4 16,6 0-3-16,-1 0-5 16,0 0 5-16,2 0 0 15,1-4-6-15,-1-2 6 16,2 6-5-16,1-8 6 15,-1 4-7-15,1-2 0 16,4 2 0-16,-1 0-1 16,3 0 1-16,-1 0 0 15,-2-2 0-15,-1-2-1 16,-4 3 1-16,1-3-1 16,-2 7 0-16,3-3 1 15,-5-6 1-15,3 6-1 16,-8 0 0-16,-1-1 0 0,-1 1 1 15,-3 4-1-15,2-5 0 16,1-4 1-16,-1 5 0 16,3-4 0-16,1-2-1 15,1 0 0-15,-3 6 0 16,4-8 0-16,-5 6 0 16,-2-2 0-16,4 0 0 15,-3 2 0-15,-1 2 0 16,-2-6 0-16,2 6 1 15,0-4-1-15,-2 2 0 16,-2-2 0-16,2 4 0 0,-5-2-1 16,3 2 0-16,0-4-5 15,-1 4 6 1,-1-2 1-16,1 2 0 0,-4-4 1 16,4 4-2-16,0-2 1 15,1-2 0-15,-1 0-1 16,1 2 0-16,-3 2 0 15,0 0 0-15,-1 0 0 16,4-2 0-16,-3 2-1 16,0 0 0-16,3-6 0 15,3 2-1-15,-4-2 1 16,3 6 0-16,-3-8 1 16,2 6 0-16,-6 2 0 15,2-4 5-15,-2 2-5 0,-2 2 0 16,2 0 1-1,-2-6 0-15,0 6-1 0,0-4 0 16,0 2 0-16,0-2 0 16,-2-1 0-16,2-4 0 15,-2 3-1-15,0-3 0 16,-2-1 1-16,-2-2-1 16,0 6 1-16,-3-4 0 15,3 0-1-15,-4 2-13 16,-1 0 14-16,3 2 0 15,-6-4 0-15,5 2 0 16,1 2 2-16,-3-2 4 16,1 6-6-16,1-6-1 15,0 6-6-15,-2 2 2 0,-4-4 5 16,1 2 0-16,1 2 0 16,-7-4 1-16,5 4 0 15,-6-2 6-15,3-4-6 16,-4 2 0-16,0-4 1 15,-5 2-2-15,-6-2 0 16,-1 2 1-16,-3-4 5 16,-1 4-5-16,-1 2-1 15,4 0 1-15,-1-1 4 16,1 5-5-16,4-1 6 16,-5 5-6-16,2 0 0 0,-2 0 0 15,3 8 0 1,0-4-6-16,-3 6 5 0,1 0 0 15,-1 2 1 1,-2 6-8-16,0 4 8 0,0 4 0 16,5 6-7-16,0 8 7 15,8 0 15-15,7 4-14 16,5-6 9-16,2 2-9 16,3-1 0-16,4-3 5 15,2-4-6-15,0-6 0 16,4 6 1-16,4-10-1 15,4 4 1-15,3-2-1 16,3 2 6-16,-1-4-5 16,3-8-1-16,-5 4 0 15,1-6 1-15,-1-2 0 0,0-2-1 16,1-2-6-16,7 2 5 16,-2-4-4-16,8 5-11 15,6-4-10-15,3 4-59 16,4-4-89-16,5 3-194 15,89-13-398-15</inkml:trace>
  <inkml:trace contextRef="#ctx0" brushRef="#br0" timeOffset="56571.57">16772 15781 532 0,'-3'-4'1272'15,"3"2"-958"-15,-2-2-62 16,0 4-5-16,4 0-74 15,-2-4-56-15,2 4-33 16,1 0-26-16,-1 0-29 16,0 0-22-16,0 0-7 15,2 4-14-15,8 2 14 16,7 10 11-16,6-2-1 16,6 4-8-16,5-2-1 0,1-2 4 15,4-4-4-15,1-2-1 16,-2-8 1-16,-1 2 0 15,-4-4 6-15,3 2-7 16,-7-4 6-16,-4 0-5 16,-7 0 0-16,-11 2 1 15,-5-2-1-15,1 4 0 16,-5 0 6-16,-5 0 1 16,3 6 1-16,-7 10 6 15,-4 8 22-15,-12 12-14 16,-1 3-11-16,-7-2-6 15,0-2 0-15,2-3-5 0,5-2-1 16,0-8 0 0,1-2-6-16,4-4-21 0,8-6-55 15,7-2-91-15,8-8-188 16,23-26-282-16</inkml:trace>
  <inkml:trace contextRef="#ctx0" brushRef="#br0" timeOffset="57006.07">17748 15761 682 0,'-8'-4'1372'0,"0"0"-1112"16,-3-4-32-16,1 4-56 16,2 0-85-16,-3 4-48 15,-3 12-19-15,-6 0 7 16,-2 20 18-16,2-4-3 16,4 6-3-16,12-2-14 15,4-6-5-15,9-3-19 16,9-1 5-16,-1-8-4 15,8-5 10-15,-2-4-2 16,2-11 7-16,2-2-7 0,-4-9 7 16,2-2 11-16,-10-4 11 15,-4 1-4-15,-11 0-2 16,-6 4-11-16,-8 0-15 16,-11 2-7-16,2 6-12 15,-12 4-30-15,4 6-71 16,9 2-179-16,20 12-611 15</inkml:trace>
  <inkml:trace contextRef="#ctx0" brushRef="#br0" timeOffset="57590.71">18674 16012 1533 0,'0'-4'355'0,"0"4"-130"15,0 0-27-15,3 0-75 16,1 0-31-16,7 0-1 0,11 0 17 15,5 4-16-15,7-4-41 16,5-4-14-16,2 4-17 16,-1-4-19-16,0-2-1 15,-7 3-29-15,-10 2-124 16,-5 1-120-16,-14 4-60 16,-33 20-181-16</inkml:trace>
  <inkml:trace contextRef="#ctx0" brushRef="#br0" timeOffset="57781.91">18677 16142 1675 0,'2'0'382'15,"-2"0"-145"-15,6 0-126 16,7 0-16-16,8 0 47 0,5 0-23 16,8 0-32-1,3-6-41-15,6 2-31 0,-1 0-14 16,6-4-1-16,-4-2-48 15,0 2-110-15,-1-2-184 16,46-4-286-16</inkml:trace>
  <inkml:trace contextRef="#ctx0" brushRef="#br0" timeOffset="58226.7">19107 15779 1806 0,'-5'-4'322'16,"2"4"-103"-16,-1-4-12 15,4 4-72-15,0-4-36 16,2 4-16-16,0 0-41 15,8 4-32-15,5 6 8 16,14 6 9-16,9 6-9 16,9 2-17-16,2 2 10 15,-2 0-11-15,2-2-2 0,-7-2-11 16,-1 0 12-16,-6-9 1 16,-11 1-1-16,-10-10-5 15,-10 6 6-15,-6-1 0 16,-10 12 14-16,-9-1 19 15,-6 10 6-15,-13 2-1 16,-3 4-5-16,-1 2-11 16,-1-6-8-16,5-2-8 15,7-6-6-15,4-2-1 16,13-8-24-16,9-6-83 16,7-3-149-16,12-5-210 15,57-31-303-15</inkml:trace>
  <inkml:trace contextRef="#ctx0" brushRef="#br0" timeOffset="58818.93">20296 15753 2049 0,'-2'-4'378'16,"2"4"-52"-16,-2-4-137 16,-1 4-90-16,1 0-60 15,0 0-30-15,-9 4-9 16,-3 0 0-16,-10 4 0 16,-5 6 1-16,1 4 0 0,7-8 0 15,7 2 0-15,6-8 7 16,5-2-8-16,3-2 0 15,0 0-11-15,3-2-7 16,3-2 3-16,6-8-3 16,3-2-4-16,5-4 13 15,3 0 9-15,-8 8 0 16,-1 2 12-16,-8 4 12 16,-6 4-3-16,0 4-5 15,0 14-8-15,0 4 19 16,-4 18-12-16,-1 0-6 15,-4 0-9-15,3 2 0 0,1-7 0 16,-1 1-15 0,-4-10-17-16,-5-4-28 0,1-4 8 15,-1-4 17-15,-3-4 22 16,5-6 13-16,4 0 0 16,4 0 0-16,3-4 9 15,2 0 17-15,4 0-4 16,8 0-5-16,5 0 25 15,10 0 3-15,9-4-18 16,0 4 0-16,4-8-8 16,-2 2-8-16,-5-2-11 15,-2 0-8-15,-6-2-96 16,-19-16-416-16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92087-F28B-4FCF-A7EB-E661BB2E2DF5}" type="datetimeFigureOut">
              <a:rPr lang="en-US" smtClean="0"/>
              <a:t>3/14/2023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62BED-FD66-41D7-A471-071F972F9796}" type="slidenum">
              <a:rPr lang="en-US" smtClean="0"/>
              <a:t>‹#›</a:t>
            </a:fld>
            <a:endParaRPr lang="en-US"/>
          </a:p>
        </p:txBody>
      </p:sp>
    </p:spTree>
    <p:extLst>
      <p:ext uri="{BB962C8B-B14F-4D97-AF65-F5344CB8AC3E}">
        <p14:creationId xmlns:p14="http://schemas.microsoft.com/office/powerpoint/2010/main" val="239464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reason for this wonderful effect is that the trees protect each other from their individual errors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1A62BED-FD66-41D7-A471-071F972F9796}" type="slidenum">
              <a:rPr lang="en-US" smtClean="0"/>
              <a:t>71</a:t>
            </a:fld>
            <a:endParaRPr lang="en-US"/>
          </a:p>
        </p:txBody>
      </p:sp>
    </p:spTree>
    <p:extLst>
      <p:ext uri="{BB962C8B-B14F-4D97-AF65-F5344CB8AC3E}">
        <p14:creationId xmlns:p14="http://schemas.microsoft.com/office/powerpoint/2010/main" val="324920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just a few applications of using Random Forest algorithm: Banking, Medicine, Stock Market and E-commerce</a:t>
            </a:r>
            <a:endParaRPr lang="en-US" dirty="0"/>
          </a:p>
        </p:txBody>
      </p:sp>
      <p:sp>
        <p:nvSpPr>
          <p:cNvPr id="4" name="Slide Number Placeholder 3"/>
          <p:cNvSpPr>
            <a:spLocks noGrp="1"/>
          </p:cNvSpPr>
          <p:nvPr>
            <p:ph type="sldNum" sz="quarter" idx="10"/>
          </p:nvPr>
        </p:nvSpPr>
        <p:spPr/>
        <p:txBody>
          <a:bodyPr/>
          <a:lstStyle/>
          <a:p>
            <a:fld id="{C1A62BED-FD66-41D7-A471-071F972F9796}" type="slidenum">
              <a:rPr lang="en-US" smtClean="0"/>
              <a:t>75</a:t>
            </a:fld>
            <a:endParaRPr lang="en-US"/>
          </a:p>
        </p:txBody>
      </p:sp>
    </p:spTree>
    <p:extLst>
      <p:ext uri="{BB962C8B-B14F-4D97-AF65-F5344CB8AC3E}">
        <p14:creationId xmlns:p14="http://schemas.microsoft.com/office/powerpoint/2010/main" val="361386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8.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2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25.xml"/></Relationships>
</file>

<file path=ppt/slides/_rels/slide2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27.xml"/><Relationship Id="rId4" Type="http://schemas.openxmlformats.org/officeDocument/2006/relationships/image" Target="../media/image3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29.xml"/><Relationship Id="rId4" Type="http://schemas.openxmlformats.org/officeDocument/2006/relationships/image" Target="../media/image3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3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33.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3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customXml" Target="../ink/ink4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customXml" Target="../ink/ink56.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customXml" Target="../ink/ink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Entropy and Gini Index</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1917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Entropy</a:t>
            </a:r>
          </a:p>
        </p:txBody>
      </p:sp>
      <p:sp>
        <p:nvSpPr>
          <p:cNvPr id="3" name="Content Placeholder 2"/>
          <p:cNvSpPr>
            <a:spLocks noGrp="1"/>
          </p:cNvSpPr>
          <p:nvPr>
            <p:ph idx="1"/>
          </p:nvPr>
        </p:nvSpPr>
        <p:spPr/>
        <p:txBody>
          <a:bodyPr>
            <a:normAutofit fontScale="77500" lnSpcReduction="20000"/>
          </a:bodyPr>
          <a:lstStyle/>
          <a:p>
            <a:pPr marL="0" indent="0">
              <a:buNone/>
            </a:pPr>
            <a:r>
              <a:rPr lang="en-IN" dirty="0"/>
              <a:t>Let us say you have a bag of balls. </a:t>
            </a:r>
          </a:p>
          <a:p>
            <a:pPr marL="514350" indent="-514350">
              <a:buFont typeface="+mj-lt"/>
              <a:buAutoNum type="arabicPeriod"/>
            </a:pPr>
            <a:r>
              <a:rPr lang="en-IN" dirty="0"/>
              <a:t>You grab one ball from the bag and put it on the table. How many ways can you arrange that ball? The answer: one way. </a:t>
            </a:r>
          </a:p>
          <a:p>
            <a:pPr marL="514350" indent="-514350">
              <a:buFont typeface="+mj-lt"/>
              <a:buAutoNum type="arabicPeriod"/>
            </a:pPr>
            <a:r>
              <a:rPr lang="en-IN" dirty="0"/>
              <a:t>What if we grab two balls and ask the same question? Now there are more ways to arrange the two balls. </a:t>
            </a:r>
          </a:p>
          <a:p>
            <a:pPr marL="514350" indent="-514350">
              <a:buFont typeface="+mj-lt"/>
              <a:buAutoNum type="arabicPeriod"/>
            </a:pPr>
            <a:r>
              <a:rPr lang="en-IN" dirty="0"/>
              <a:t>We keep doing this until all the balls are on the table. At this point, there are so many ways to arrange the bag of balls, you might not even be able to count the number of ways. </a:t>
            </a:r>
          </a:p>
          <a:p>
            <a:r>
              <a:rPr lang="en-IN" dirty="0"/>
              <a:t>This situation is very much like entropy.</a:t>
            </a:r>
          </a:p>
          <a:p>
            <a:r>
              <a:rPr lang="en-IN" dirty="0"/>
              <a:t>The higher the entropy (meaning the more ways the system can be arranged), the more the system is disordered.</a:t>
            </a:r>
          </a:p>
        </p:txBody>
      </p:sp>
    </p:spTree>
    <p:extLst>
      <p:ext uri="{BB962C8B-B14F-4D97-AF65-F5344CB8AC3E}">
        <p14:creationId xmlns:p14="http://schemas.microsoft.com/office/powerpoint/2010/main" val="723542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Impurity (in Entropy)</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99" t="19744" r="3015" b="8932"/>
          <a:stretch/>
        </p:blipFill>
        <p:spPr bwMode="auto">
          <a:xfrm>
            <a:off x="748146" y="2493818"/>
            <a:ext cx="7606146" cy="3228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87A23B8-A19C-1E2C-0B01-11CF28540CC4}"/>
                  </a:ext>
                </a:extLst>
              </p14:cNvPr>
              <p14:cNvContentPartPr/>
              <p14:nvPr/>
            </p14:nvContentPartPr>
            <p14:xfrm>
              <a:off x="981360" y="3107160"/>
              <a:ext cx="7346160" cy="2502000"/>
            </p14:xfrm>
          </p:contentPart>
        </mc:Choice>
        <mc:Fallback xmlns="">
          <p:pic>
            <p:nvPicPr>
              <p:cNvPr id="3" name="Ink 2">
                <a:extLst>
                  <a:ext uri="{FF2B5EF4-FFF2-40B4-BE49-F238E27FC236}">
                    <a16:creationId xmlns:a16="http://schemas.microsoft.com/office/drawing/2014/main" id="{187A23B8-A19C-1E2C-0B01-11CF28540CC4}"/>
                  </a:ext>
                </a:extLst>
              </p:cNvPr>
              <p:cNvPicPr/>
              <p:nvPr/>
            </p:nvPicPr>
            <p:blipFill>
              <a:blip r:embed="rId4"/>
              <a:stretch>
                <a:fillRect/>
              </a:stretch>
            </p:blipFill>
            <p:spPr>
              <a:xfrm>
                <a:off x="972000" y="3097800"/>
                <a:ext cx="7364880" cy="2520720"/>
              </a:xfrm>
              <a:prstGeom prst="rect">
                <a:avLst/>
              </a:prstGeom>
            </p:spPr>
          </p:pic>
        </mc:Fallback>
      </mc:AlternateContent>
    </p:spTree>
    <p:extLst>
      <p:ext uri="{BB962C8B-B14F-4D97-AF65-F5344CB8AC3E}">
        <p14:creationId xmlns:p14="http://schemas.microsoft.com/office/powerpoint/2010/main" val="416893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TASK: FRUITS should have matching Labels</a:t>
            </a:r>
            <a:br>
              <a:rPr lang="en-IN" sz="3200" dirty="0"/>
            </a:br>
            <a:endParaRPr lang="en-IN" sz="3200"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57163"/>
            <a:ext cx="8229600" cy="361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5326" y="1219200"/>
            <a:ext cx="6612034" cy="1754326"/>
          </a:xfrm>
          <a:prstGeom prst="rect">
            <a:avLst/>
          </a:prstGeom>
          <a:noFill/>
        </p:spPr>
        <p:txBody>
          <a:bodyPr wrap="square" rtlCol="0">
            <a:spAutoFit/>
          </a:bodyPr>
          <a:lstStyle/>
          <a:p>
            <a:r>
              <a:rPr lang="en-IN" dirty="0"/>
              <a:t>Example: Apples should have the same label  (Apples).</a:t>
            </a:r>
          </a:p>
          <a:p>
            <a:r>
              <a:rPr lang="en-IN" dirty="0"/>
              <a:t>If you have to pick Apples and Labels from 2 baskets, you will always get matching labels. So the impurity is  0</a:t>
            </a:r>
          </a:p>
          <a:p>
            <a:endParaRPr lang="en-IN" dirty="0"/>
          </a:p>
          <a:p>
            <a:r>
              <a:rPr lang="en-IN" dirty="0"/>
              <a:t>Impurity is also the degree of Randomness. In the Basket the degree of Randomness is Less, so impurity is zero</a:t>
            </a:r>
          </a:p>
        </p:txBody>
      </p:sp>
      <p:sp>
        <p:nvSpPr>
          <p:cNvPr id="5" name="TextBox 4"/>
          <p:cNvSpPr txBox="1"/>
          <p:nvPr/>
        </p:nvSpPr>
        <p:spPr>
          <a:xfrm>
            <a:off x="3505200" y="5238988"/>
            <a:ext cx="3765326" cy="646331"/>
          </a:xfrm>
          <a:prstGeom prst="rect">
            <a:avLst/>
          </a:prstGeom>
          <a:noFill/>
        </p:spPr>
        <p:txBody>
          <a:bodyPr wrap="none" rtlCol="0">
            <a:spAutoFit/>
          </a:bodyPr>
          <a:lstStyle/>
          <a:p>
            <a:r>
              <a:rPr lang="en-IN" dirty="0"/>
              <a:t>Entropy is 0</a:t>
            </a:r>
          </a:p>
          <a:p>
            <a:r>
              <a:rPr lang="en-IN" dirty="0"/>
              <a:t>Because Apple and Apple Label Match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5C3FF4-98A6-7409-4FD7-B600F424AC72}"/>
                  </a:ext>
                </a:extLst>
              </p14:cNvPr>
              <p14:cNvContentPartPr/>
              <p14:nvPr/>
            </p14:nvContentPartPr>
            <p14:xfrm>
              <a:off x="1307520" y="918360"/>
              <a:ext cx="5112360" cy="5163120"/>
            </p14:xfrm>
          </p:contentPart>
        </mc:Choice>
        <mc:Fallback xmlns="">
          <p:pic>
            <p:nvPicPr>
              <p:cNvPr id="3" name="Ink 2">
                <a:extLst>
                  <a:ext uri="{FF2B5EF4-FFF2-40B4-BE49-F238E27FC236}">
                    <a16:creationId xmlns:a16="http://schemas.microsoft.com/office/drawing/2014/main" id="{305C3FF4-98A6-7409-4FD7-B600F424AC72}"/>
                  </a:ext>
                </a:extLst>
              </p:cNvPr>
              <p:cNvPicPr/>
              <p:nvPr/>
            </p:nvPicPr>
            <p:blipFill>
              <a:blip r:embed="rId4"/>
              <a:stretch>
                <a:fillRect/>
              </a:stretch>
            </p:blipFill>
            <p:spPr>
              <a:xfrm>
                <a:off x="1298160" y="909000"/>
                <a:ext cx="5131080" cy="5181840"/>
              </a:xfrm>
              <a:prstGeom prst="rect">
                <a:avLst/>
              </a:prstGeom>
            </p:spPr>
          </p:pic>
        </mc:Fallback>
      </mc:AlternateContent>
    </p:spTree>
    <p:extLst>
      <p:ext uri="{BB962C8B-B14F-4D97-AF65-F5344CB8AC3E}">
        <p14:creationId xmlns:p14="http://schemas.microsoft.com/office/powerpoint/2010/main" val="145798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0903"/>
            <a:ext cx="8229600" cy="376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95326" y="1491871"/>
            <a:ext cx="6612034" cy="1477328"/>
          </a:xfrm>
          <a:prstGeom prst="rect">
            <a:avLst/>
          </a:prstGeom>
          <a:noFill/>
        </p:spPr>
        <p:txBody>
          <a:bodyPr wrap="square" rtlCol="0">
            <a:spAutoFit/>
          </a:bodyPr>
          <a:lstStyle/>
          <a:p>
            <a:r>
              <a:rPr lang="en-IN" dirty="0"/>
              <a:t>Example: Apples should have the same label  (Apples).</a:t>
            </a:r>
          </a:p>
          <a:p>
            <a:r>
              <a:rPr lang="en-IN" dirty="0"/>
              <a:t>If you have 2 baskets with </a:t>
            </a:r>
            <a:r>
              <a:rPr lang="en-IN" dirty="0">
                <a:solidFill>
                  <a:srgbClr val="FF0000"/>
                </a:solidFill>
              </a:rPr>
              <a:t>different fruits and different labels.</a:t>
            </a:r>
          </a:p>
          <a:p>
            <a:endParaRPr lang="en-IN" dirty="0">
              <a:solidFill>
                <a:srgbClr val="FF0000"/>
              </a:solidFill>
            </a:endParaRPr>
          </a:p>
          <a:p>
            <a:r>
              <a:rPr lang="en-IN" dirty="0"/>
              <a:t>If you have to pick any Random FRUIT or LABEL , it may or may not match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083AA3F-FB29-497B-5346-27E48C74B820}"/>
                  </a:ext>
                </a:extLst>
              </p14:cNvPr>
              <p14:cNvContentPartPr/>
              <p14:nvPr/>
            </p14:nvContentPartPr>
            <p14:xfrm>
              <a:off x="2968200" y="1805400"/>
              <a:ext cx="5059440" cy="2246760"/>
            </p14:xfrm>
          </p:contentPart>
        </mc:Choice>
        <mc:Fallback xmlns="">
          <p:pic>
            <p:nvPicPr>
              <p:cNvPr id="3" name="Ink 2">
                <a:extLst>
                  <a:ext uri="{FF2B5EF4-FFF2-40B4-BE49-F238E27FC236}">
                    <a16:creationId xmlns:a16="http://schemas.microsoft.com/office/drawing/2014/main" id="{A083AA3F-FB29-497B-5346-27E48C74B820}"/>
                  </a:ext>
                </a:extLst>
              </p:cNvPr>
              <p:cNvPicPr/>
              <p:nvPr/>
            </p:nvPicPr>
            <p:blipFill>
              <a:blip r:embed="rId4"/>
              <a:stretch>
                <a:fillRect/>
              </a:stretch>
            </p:blipFill>
            <p:spPr>
              <a:xfrm>
                <a:off x="2958840" y="1796040"/>
                <a:ext cx="5078160" cy="2265480"/>
              </a:xfrm>
              <a:prstGeom prst="rect">
                <a:avLst/>
              </a:prstGeom>
            </p:spPr>
          </p:pic>
        </mc:Fallback>
      </mc:AlternateContent>
    </p:spTree>
    <p:extLst>
      <p:ext uri="{BB962C8B-B14F-4D97-AF65-F5344CB8AC3E}">
        <p14:creationId xmlns:p14="http://schemas.microsoft.com/office/powerpoint/2010/main" val="53869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47" t="25595" r="12877" b="16865"/>
          <a:stretch/>
        </p:blipFill>
        <p:spPr bwMode="auto">
          <a:xfrm>
            <a:off x="457200" y="2209800"/>
            <a:ext cx="8229600" cy="341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5326" y="1491871"/>
            <a:ext cx="6612034" cy="1200329"/>
          </a:xfrm>
          <a:prstGeom prst="rect">
            <a:avLst/>
          </a:prstGeom>
          <a:noFill/>
        </p:spPr>
        <p:txBody>
          <a:bodyPr wrap="square" rtlCol="0">
            <a:spAutoFit/>
          </a:bodyPr>
          <a:lstStyle/>
          <a:p>
            <a:r>
              <a:rPr lang="en-IN" dirty="0"/>
              <a:t>Example: Apples should have the same label  (Apples).</a:t>
            </a:r>
          </a:p>
          <a:p>
            <a:endParaRPr lang="en-IN" dirty="0"/>
          </a:p>
          <a:p>
            <a:r>
              <a:rPr lang="en-IN" dirty="0"/>
              <a:t>It may happen  a Banana is match with a Cherry Label</a:t>
            </a:r>
          </a:p>
          <a:p>
            <a:r>
              <a:rPr lang="en-IN" dirty="0"/>
              <a:t>So impurity is not equal to zero</a:t>
            </a:r>
          </a:p>
        </p:txBody>
      </p:sp>
      <p:sp>
        <p:nvSpPr>
          <p:cNvPr id="9" name="TextBox 8"/>
          <p:cNvSpPr txBox="1"/>
          <p:nvPr/>
        </p:nvSpPr>
        <p:spPr>
          <a:xfrm>
            <a:off x="3200400" y="5562600"/>
            <a:ext cx="3893566" cy="923330"/>
          </a:xfrm>
          <a:prstGeom prst="rect">
            <a:avLst/>
          </a:prstGeom>
          <a:noFill/>
        </p:spPr>
        <p:txBody>
          <a:bodyPr wrap="none" rtlCol="0">
            <a:spAutoFit/>
          </a:bodyPr>
          <a:lstStyle/>
          <a:p>
            <a:r>
              <a:rPr lang="en-IN" dirty="0"/>
              <a:t>Entropy not equal to 0</a:t>
            </a:r>
          </a:p>
          <a:p>
            <a:r>
              <a:rPr lang="en-IN" dirty="0"/>
              <a:t>Entropy is more than 0 or closer to 1</a:t>
            </a:r>
          </a:p>
          <a:p>
            <a:r>
              <a:rPr lang="en-IN" dirty="0"/>
              <a:t>Because Fruits  and Label Do not Match</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59E371F-90C8-ACC8-A957-32505B774456}"/>
                  </a:ext>
                </a:extLst>
              </p14:cNvPr>
              <p14:cNvContentPartPr/>
              <p14:nvPr/>
            </p14:nvContentPartPr>
            <p14:xfrm>
              <a:off x="2199600" y="1830600"/>
              <a:ext cx="5150520" cy="4800240"/>
            </p14:xfrm>
          </p:contentPart>
        </mc:Choice>
        <mc:Fallback xmlns="">
          <p:pic>
            <p:nvPicPr>
              <p:cNvPr id="3" name="Ink 2">
                <a:extLst>
                  <a:ext uri="{FF2B5EF4-FFF2-40B4-BE49-F238E27FC236}">
                    <a16:creationId xmlns:a16="http://schemas.microsoft.com/office/drawing/2014/main" id="{A59E371F-90C8-ACC8-A957-32505B774456}"/>
                  </a:ext>
                </a:extLst>
              </p:cNvPr>
              <p:cNvPicPr/>
              <p:nvPr/>
            </p:nvPicPr>
            <p:blipFill>
              <a:blip r:embed="rId4"/>
              <a:stretch>
                <a:fillRect/>
              </a:stretch>
            </p:blipFill>
            <p:spPr>
              <a:xfrm>
                <a:off x="2190240" y="1821240"/>
                <a:ext cx="5169240" cy="4818960"/>
              </a:xfrm>
              <a:prstGeom prst="rect">
                <a:avLst/>
              </a:prstGeom>
            </p:spPr>
          </p:pic>
        </mc:Fallback>
      </mc:AlternateContent>
    </p:spTree>
    <p:extLst>
      <p:ext uri="{BB962C8B-B14F-4D97-AF65-F5344CB8AC3E}">
        <p14:creationId xmlns:p14="http://schemas.microsoft.com/office/powerpoint/2010/main" val="1617175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51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010" y="1219200"/>
            <a:ext cx="56339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5867400"/>
            <a:ext cx="2749984" cy="923330"/>
          </a:xfrm>
          <a:prstGeom prst="rect">
            <a:avLst/>
          </a:prstGeom>
          <a:noFill/>
        </p:spPr>
        <p:txBody>
          <a:bodyPr wrap="none" rtlCol="0">
            <a:spAutoFit/>
          </a:bodyPr>
          <a:lstStyle/>
          <a:p>
            <a:r>
              <a:rPr lang="en-IN" dirty="0"/>
              <a:t>Data Contains all Yes</a:t>
            </a:r>
          </a:p>
          <a:p>
            <a:r>
              <a:rPr lang="en-IN" dirty="0"/>
              <a:t>Data Contains similar Types</a:t>
            </a:r>
          </a:p>
          <a:p>
            <a:r>
              <a:rPr lang="en-IN" dirty="0"/>
              <a:t>More Pure</a:t>
            </a:r>
          </a:p>
        </p:txBody>
      </p:sp>
      <p:sp>
        <p:nvSpPr>
          <p:cNvPr id="9" name="TextBox 8"/>
          <p:cNvSpPr txBox="1"/>
          <p:nvPr/>
        </p:nvSpPr>
        <p:spPr>
          <a:xfrm>
            <a:off x="4876800" y="5934670"/>
            <a:ext cx="3207160" cy="923330"/>
          </a:xfrm>
          <a:prstGeom prst="rect">
            <a:avLst/>
          </a:prstGeom>
          <a:noFill/>
        </p:spPr>
        <p:txBody>
          <a:bodyPr wrap="none" rtlCol="0">
            <a:spAutoFit/>
          </a:bodyPr>
          <a:lstStyle/>
          <a:p>
            <a:r>
              <a:rPr lang="en-IN" dirty="0"/>
              <a:t>Data Contains mix of Yes and No</a:t>
            </a:r>
          </a:p>
          <a:p>
            <a:r>
              <a:rPr lang="en-IN" dirty="0"/>
              <a:t>Data Contains Mix Types</a:t>
            </a:r>
          </a:p>
          <a:p>
            <a:r>
              <a:rPr lang="en-IN" dirty="0"/>
              <a:t>Less Pure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EE52773-CD95-CD79-B6DA-799B437915BF}"/>
                  </a:ext>
                </a:extLst>
              </p14:cNvPr>
              <p14:cNvContentPartPr/>
              <p14:nvPr/>
            </p14:nvContentPartPr>
            <p14:xfrm>
              <a:off x="1724040" y="1176840"/>
              <a:ext cx="6148440" cy="5663160"/>
            </p14:xfrm>
          </p:contentPart>
        </mc:Choice>
        <mc:Fallback xmlns="">
          <p:pic>
            <p:nvPicPr>
              <p:cNvPr id="3" name="Ink 2">
                <a:extLst>
                  <a:ext uri="{FF2B5EF4-FFF2-40B4-BE49-F238E27FC236}">
                    <a16:creationId xmlns:a16="http://schemas.microsoft.com/office/drawing/2014/main" id="{3EE52773-CD95-CD79-B6DA-799B437915BF}"/>
                  </a:ext>
                </a:extLst>
              </p:cNvPr>
              <p:cNvPicPr/>
              <p:nvPr/>
            </p:nvPicPr>
            <p:blipFill>
              <a:blip r:embed="rId4"/>
              <a:stretch>
                <a:fillRect/>
              </a:stretch>
            </p:blipFill>
            <p:spPr>
              <a:xfrm>
                <a:off x="1714680" y="1167480"/>
                <a:ext cx="6167160" cy="5681880"/>
              </a:xfrm>
              <a:prstGeom prst="rect">
                <a:avLst/>
              </a:prstGeom>
            </p:spPr>
          </p:pic>
        </mc:Fallback>
      </mc:AlternateContent>
    </p:spTree>
    <p:extLst>
      <p:ext uri="{BB962C8B-B14F-4D97-AF65-F5344CB8AC3E}">
        <p14:creationId xmlns:p14="http://schemas.microsoft.com/office/powerpoint/2010/main" val="416265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61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0283" y="1905000"/>
            <a:ext cx="5512604"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E174CEB-F6EE-29AC-7EEA-9671CD96A99A}"/>
                  </a:ext>
                </a:extLst>
              </p14:cNvPr>
              <p14:cNvContentPartPr/>
              <p14:nvPr/>
            </p14:nvContentPartPr>
            <p14:xfrm>
              <a:off x="74880" y="945720"/>
              <a:ext cx="8164800" cy="4965480"/>
            </p14:xfrm>
          </p:contentPart>
        </mc:Choice>
        <mc:Fallback xmlns="">
          <p:pic>
            <p:nvPicPr>
              <p:cNvPr id="3" name="Ink 2">
                <a:extLst>
                  <a:ext uri="{FF2B5EF4-FFF2-40B4-BE49-F238E27FC236}">
                    <a16:creationId xmlns:a16="http://schemas.microsoft.com/office/drawing/2014/main" id="{6E174CEB-F6EE-29AC-7EEA-9671CD96A99A}"/>
                  </a:ext>
                </a:extLst>
              </p:cNvPr>
              <p:cNvPicPr/>
              <p:nvPr/>
            </p:nvPicPr>
            <p:blipFill>
              <a:blip r:embed="rId4"/>
              <a:stretch>
                <a:fillRect/>
              </a:stretch>
            </p:blipFill>
            <p:spPr>
              <a:xfrm>
                <a:off x="65520" y="936360"/>
                <a:ext cx="8183520" cy="4984200"/>
              </a:xfrm>
              <a:prstGeom prst="rect">
                <a:avLst/>
              </a:prstGeom>
            </p:spPr>
          </p:pic>
        </mc:Fallback>
      </mc:AlternateContent>
    </p:spTree>
    <p:extLst>
      <p:ext uri="{BB962C8B-B14F-4D97-AF65-F5344CB8AC3E}">
        <p14:creationId xmlns:p14="http://schemas.microsoft.com/office/powerpoint/2010/main" val="201604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Half Yes, Half No, Entropy =1</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807" t="8992" r="8669" b="17324"/>
          <a:stretch/>
        </p:blipFill>
        <p:spPr bwMode="auto">
          <a:xfrm>
            <a:off x="3379238" y="1524000"/>
            <a:ext cx="573832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3E3D1E4-2CA3-9D4C-561B-9431FD87718A}"/>
                  </a:ext>
                </a:extLst>
              </p14:cNvPr>
              <p14:cNvContentPartPr/>
              <p14:nvPr/>
            </p14:nvContentPartPr>
            <p14:xfrm>
              <a:off x="4219200" y="2384280"/>
              <a:ext cx="4149000" cy="1351080"/>
            </p14:xfrm>
          </p:contentPart>
        </mc:Choice>
        <mc:Fallback xmlns="">
          <p:pic>
            <p:nvPicPr>
              <p:cNvPr id="3" name="Ink 2">
                <a:extLst>
                  <a:ext uri="{FF2B5EF4-FFF2-40B4-BE49-F238E27FC236}">
                    <a16:creationId xmlns:a16="http://schemas.microsoft.com/office/drawing/2014/main" id="{D3E3D1E4-2CA3-9D4C-561B-9431FD87718A}"/>
                  </a:ext>
                </a:extLst>
              </p:cNvPr>
              <p:cNvPicPr/>
              <p:nvPr/>
            </p:nvPicPr>
            <p:blipFill>
              <a:blip r:embed="rId4"/>
              <a:stretch>
                <a:fillRect/>
              </a:stretch>
            </p:blipFill>
            <p:spPr>
              <a:xfrm>
                <a:off x="4209840" y="2374920"/>
                <a:ext cx="4167720" cy="1369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2078E46-3413-99BD-ED85-0FDACB6E712E}"/>
                  </a:ext>
                </a:extLst>
              </p14:cNvPr>
              <p14:cNvContentPartPr/>
              <p14:nvPr/>
            </p14:nvContentPartPr>
            <p14:xfrm>
              <a:off x="2127240" y="1066680"/>
              <a:ext cx="5604840" cy="680400"/>
            </p14:xfrm>
          </p:contentPart>
        </mc:Choice>
        <mc:Fallback>
          <p:pic>
            <p:nvPicPr>
              <p:cNvPr id="4" name="Ink 3">
                <a:extLst>
                  <a:ext uri="{FF2B5EF4-FFF2-40B4-BE49-F238E27FC236}">
                    <a16:creationId xmlns:a16="http://schemas.microsoft.com/office/drawing/2014/main" id="{A2078E46-3413-99BD-ED85-0FDACB6E712E}"/>
                  </a:ext>
                </a:extLst>
              </p:cNvPr>
              <p:cNvPicPr/>
              <p:nvPr/>
            </p:nvPicPr>
            <p:blipFill>
              <a:blip r:embed="rId6"/>
              <a:stretch>
                <a:fillRect/>
              </a:stretch>
            </p:blipFill>
            <p:spPr>
              <a:xfrm>
                <a:off x="2117880" y="1057320"/>
                <a:ext cx="5623560" cy="699120"/>
              </a:xfrm>
              <a:prstGeom prst="rect">
                <a:avLst/>
              </a:prstGeom>
            </p:spPr>
          </p:pic>
        </mc:Fallback>
      </mc:AlternateContent>
    </p:spTree>
    <p:extLst>
      <p:ext uri="{BB962C8B-B14F-4D97-AF65-F5344CB8AC3E}">
        <p14:creationId xmlns:p14="http://schemas.microsoft.com/office/powerpoint/2010/main" val="59317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[Total Yes] or  [Total No] Entropy] =0</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410" t="12718" r="21091" b="22149"/>
          <a:stretch/>
        </p:blipFill>
        <p:spPr bwMode="auto">
          <a:xfrm>
            <a:off x="3654230" y="1499937"/>
            <a:ext cx="5009147" cy="47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47593" y="2478323"/>
            <a:ext cx="2149050" cy="369332"/>
          </a:xfrm>
          <a:prstGeom prst="rect">
            <a:avLst/>
          </a:prstGeom>
          <a:noFill/>
        </p:spPr>
        <p:txBody>
          <a:bodyPr wrap="none" rtlCol="0">
            <a:spAutoFit/>
          </a:bodyPr>
          <a:lstStyle/>
          <a:p>
            <a:r>
              <a:rPr lang="en-IN" dirty="0"/>
              <a:t>Value of Log 1 is zero</a:t>
            </a:r>
          </a:p>
        </p:txBody>
      </p:sp>
      <p:sp>
        <p:nvSpPr>
          <p:cNvPr id="9" name="TextBox 8"/>
          <p:cNvSpPr txBox="1"/>
          <p:nvPr/>
        </p:nvSpPr>
        <p:spPr>
          <a:xfrm>
            <a:off x="5847593" y="5587283"/>
            <a:ext cx="2149050" cy="369332"/>
          </a:xfrm>
          <a:prstGeom prst="rect">
            <a:avLst/>
          </a:prstGeom>
          <a:noFill/>
        </p:spPr>
        <p:txBody>
          <a:bodyPr wrap="none" rtlCol="0">
            <a:spAutoFit/>
          </a:bodyPr>
          <a:lstStyle/>
          <a:p>
            <a:r>
              <a:rPr lang="en-IN" dirty="0"/>
              <a:t>Value of Log 1 is zero</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D150069-538E-0506-4A5F-7603F52754EB}"/>
                  </a:ext>
                </a:extLst>
              </p14:cNvPr>
              <p14:cNvContentPartPr/>
              <p14:nvPr/>
            </p14:nvContentPartPr>
            <p14:xfrm>
              <a:off x="3819240" y="1219320"/>
              <a:ext cx="4422960" cy="4929840"/>
            </p14:xfrm>
          </p:contentPart>
        </mc:Choice>
        <mc:Fallback xmlns="">
          <p:pic>
            <p:nvPicPr>
              <p:cNvPr id="3" name="Ink 2">
                <a:extLst>
                  <a:ext uri="{FF2B5EF4-FFF2-40B4-BE49-F238E27FC236}">
                    <a16:creationId xmlns:a16="http://schemas.microsoft.com/office/drawing/2014/main" id="{2D150069-538E-0506-4A5F-7603F52754EB}"/>
                  </a:ext>
                </a:extLst>
              </p:cNvPr>
              <p:cNvPicPr/>
              <p:nvPr/>
            </p:nvPicPr>
            <p:blipFill>
              <a:blip r:embed="rId4"/>
              <a:stretch>
                <a:fillRect/>
              </a:stretch>
            </p:blipFill>
            <p:spPr>
              <a:xfrm>
                <a:off x="3809880" y="1209960"/>
                <a:ext cx="4441680" cy="4948560"/>
              </a:xfrm>
              <a:prstGeom prst="rect">
                <a:avLst/>
              </a:prstGeom>
            </p:spPr>
          </p:pic>
        </mc:Fallback>
      </mc:AlternateContent>
    </p:spTree>
    <p:extLst>
      <p:ext uri="{BB962C8B-B14F-4D97-AF65-F5344CB8AC3E}">
        <p14:creationId xmlns:p14="http://schemas.microsoft.com/office/powerpoint/2010/main" val="253734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15" y="30480"/>
            <a:ext cx="8229600" cy="1143000"/>
          </a:xfrm>
        </p:spPr>
        <p:txBody>
          <a:bodyPr/>
          <a:lstStyle/>
          <a:p>
            <a:r>
              <a:rPr lang="en-IN" dirty="0"/>
              <a:t>Entropy</a:t>
            </a:r>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8613"/>
          <a:stretch/>
        </p:blipFill>
        <p:spPr bwMode="auto">
          <a:xfrm>
            <a:off x="1567786" y="1000482"/>
            <a:ext cx="5943602" cy="411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95400" y="5919788"/>
            <a:ext cx="1308563" cy="369332"/>
          </a:xfrm>
          <a:prstGeom prst="rect">
            <a:avLst/>
          </a:prstGeom>
          <a:noFill/>
        </p:spPr>
        <p:txBody>
          <a:bodyPr wrap="none" rtlCol="0">
            <a:spAutoFit/>
          </a:bodyPr>
          <a:lstStyle/>
          <a:p>
            <a:r>
              <a:rPr lang="en-IN" dirty="0"/>
              <a:t>Highly Pure </a:t>
            </a:r>
          </a:p>
        </p:txBody>
      </p:sp>
      <p:sp>
        <p:nvSpPr>
          <p:cNvPr id="5" name="TextBox 4"/>
          <p:cNvSpPr txBox="1"/>
          <p:nvPr/>
        </p:nvSpPr>
        <p:spPr>
          <a:xfrm>
            <a:off x="6705599" y="5886212"/>
            <a:ext cx="1550617" cy="369332"/>
          </a:xfrm>
          <a:prstGeom prst="rect">
            <a:avLst/>
          </a:prstGeom>
          <a:noFill/>
        </p:spPr>
        <p:txBody>
          <a:bodyPr wrap="none" rtlCol="0">
            <a:spAutoFit/>
          </a:bodyPr>
          <a:lstStyle/>
          <a:p>
            <a:r>
              <a:rPr lang="en-IN" dirty="0"/>
              <a:t>Highly Impure </a:t>
            </a:r>
          </a:p>
        </p:txBody>
      </p:sp>
      <p:sp>
        <p:nvSpPr>
          <p:cNvPr id="6" name="TextBox 5"/>
          <p:cNvSpPr txBox="1"/>
          <p:nvPr/>
        </p:nvSpPr>
        <p:spPr>
          <a:xfrm>
            <a:off x="1385801" y="5147548"/>
            <a:ext cx="1254895" cy="369332"/>
          </a:xfrm>
          <a:prstGeom prst="rect">
            <a:avLst/>
          </a:prstGeom>
          <a:noFill/>
        </p:spPr>
        <p:txBody>
          <a:bodyPr wrap="none" rtlCol="0">
            <a:spAutoFit/>
          </a:bodyPr>
          <a:lstStyle/>
          <a:p>
            <a:r>
              <a:rPr lang="en-IN" dirty="0"/>
              <a:t>Entropy = 0</a:t>
            </a:r>
          </a:p>
        </p:txBody>
      </p:sp>
      <p:sp>
        <p:nvSpPr>
          <p:cNvPr id="8" name="TextBox 7"/>
          <p:cNvSpPr txBox="1"/>
          <p:nvPr/>
        </p:nvSpPr>
        <p:spPr>
          <a:xfrm>
            <a:off x="6553200" y="5147548"/>
            <a:ext cx="1254895" cy="369332"/>
          </a:xfrm>
          <a:prstGeom prst="rect">
            <a:avLst/>
          </a:prstGeom>
          <a:noFill/>
        </p:spPr>
        <p:txBody>
          <a:bodyPr wrap="none" rtlCol="0">
            <a:spAutoFit/>
          </a:bodyPr>
          <a:lstStyle/>
          <a:p>
            <a:r>
              <a:rPr lang="en-IN" dirty="0"/>
              <a:t>Entropy = 1</a:t>
            </a:r>
          </a:p>
        </p:txBody>
      </p:sp>
      <p:sp>
        <p:nvSpPr>
          <p:cNvPr id="9" name="TextBox 8"/>
          <p:cNvSpPr txBox="1"/>
          <p:nvPr/>
        </p:nvSpPr>
        <p:spPr>
          <a:xfrm>
            <a:off x="1143000" y="6238518"/>
            <a:ext cx="3324115" cy="646331"/>
          </a:xfrm>
          <a:prstGeom prst="rect">
            <a:avLst/>
          </a:prstGeom>
          <a:noFill/>
        </p:spPr>
        <p:txBody>
          <a:bodyPr wrap="none" rtlCol="0">
            <a:spAutoFit/>
          </a:bodyPr>
          <a:lstStyle/>
          <a:p>
            <a:r>
              <a:rPr lang="en-IN" dirty="0"/>
              <a:t>Data is  Pure, Randomness = 0</a:t>
            </a:r>
          </a:p>
          <a:p>
            <a:r>
              <a:rPr lang="en-IN" dirty="0"/>
              <a:t>Data is of the Same Type, All Yes </a:t>
            </a:r>
          </a:p>
        </p:txBody>
      </p:sp>
      <p:sp>
        <p:nvSpPr>
          <p:cNvPr id="10" name="TextBox 9"/>
          <p:cNvSpPr txBox="1"/>
          <p:nvPr/>
        </p:nvSpPr>
        <p:spPr>
          <a:xfrm>
            <a:off x="4876800" y="6249234"/>
            <a:ext cx="4003147" cy="646331"/>
          </a:xfrm>
          <a:prstGeom prst="rect">
            <a:avLst/>
          </a:prstGeom>
          <a:noFill/>
        </p:spPr>
        <p:txBody>
          <a:bodyPr wrap="none" rtlCol="0">
            <a:spAutoFit/>
          </a:bodyPr>
          <a:lstStyle/>
          <a:p>
            <a:r>
              <a:rPr lang="en-IN" dirty="0"/>
              <a:t>Data is  Impure, Randomness is high</a:t>
            </a:r>
          </a:p>
          <a:p>
            <a:r>
              <a:rPr lang="en-IN" dirty="0"/>
              <a:t>Data is of the 2 Types,  Half Yes + Half No</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D0EF877-5D52-DA92-3124-67DA847A4CFA}"/>
                  </a:ext>
                </a:extLst>
              </p14:cNvPr>
              <p14:cNvContentPartPr/>
              <p14:nvPr/>
            </p14:nvContentPartPr>
            <p14:xfrm>
              <a:off x="1208160" y="3196440"/>
              <a:ext cx="7138440" cy="3661920"/>
            </p14:xfrm>
          </p:contentPart>
        </mc:Choice>
        <mc:Fallback xmlns="">
          <p:pic>
            <p:nvPicPr>
              <p:cNvPr id="4" name="Ink 3">
                <a:extLst>
                  <a:ext uri="{FF2B5EF4-FFF2-40B4-BE49-F238E27FC236}">
                    <a16:creationId xmlns:a16="http://schemas.microsoft.com/office/drawing/2014/main" id="{3D0EF877-5D52-DA92-3124-67DA847A4CFA}"/>
                  </a:ext>
                </a:extLst>
              </p:cNvPr>
              <p:cNvPicPr/>
              <p:nvPr/>
            </p:nvPicPr>
            <p:blipFill>
              <a:blip r:embed="rId4"/>
              <a:stretch>
                <a:fillRect/>
              </a:stretch>
            </p:blipFill>
            <p:spPr>
              <a:xfrm>
                <a:off x="1198800" y="3187080"/>
                <a:ext cx="7157160" cy="3680640"/>
              </a:xfrm>
              <a:prstGeom prst="rect">
                <a:avLst/>
              </a:prstGeom>
            </p:spPr>
          </p:pic>
        </mc:Fallback>
      </mc:AlternateContent>
    </p:spTree>
    <p:extLst>
      <p:ext uri="{BB962C8B-B14F-4D97-AF65-F5344CB8AC3E}">
        <p14:creationId xmlns:p14="http://schemas.microsoft.com/office/powerpoint/2010/main" val="377054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067719"/>
            <a:ext cx="685800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98CE06-0A13-7098-9E9E-898B082284E9}"/>
                  </a:ext>
                </a:extLst>
              </p14:cNvPr>
              <p14:cNvContentPartPr/>
              <p14:nvPr/>
            </p14:nvContentPartPr>
            <p14:xfrm>
              <a:off x="726840" y="902880"/>
              <a:ext cx="7784280" cy="5207400"/>
            </p14:xfrm>
          </p:contentPart>
        </mc:Choice>
        <mc:Fallback xmlns="">
          <p:pic>
            <p:nvPicPr>
              <p:cNvPr id="3" name="Ink 2">
                <a:extLst>
                  <a:ext uri="{FF2B5EF4-FFF2-40B4-BE49-F238E27FC236}">
                    <a16:creationId xmlns:a16="http://schemas.microsoft.com/office/drawing/2014/main" id="{3598CE06-0A13-7098-9E9E-898B082284E9}"/>
                  </a:ext>
                </a:extLst>
              </p:cNvPr>
              <p:cNvPicPr/>
              <p:nvPr/>
            </p:nvPicPr>
            <p:blipFill>
              <a:blip r:embed="rId4"/>
              <a:stretch>
                <a:fillRect/>
              </a:stretch>
            </p:blipFill>
            <p:spPr>
              <a:xfrm>
                <a:off x="717480" y="893520"/>
                <a:ext cx="7803000" cy="5226120"/>
              </a:xfrm>
              <a:prstGeom prst="rect">
                <a:avLst/>
              </a:prstGeom>
            </p:spPr>
          </p:pic>
        </mc:Fallback>
      </mc:AlternateContent>
    </p:spTree>
    <p:extLst>
      <p:ext uri="{BB962C8B-B14F-4D97-AF65-F5344CB8AC3E}">
        <p14:creationId xmlns:p14="http://schemas.microsoft.com/office/powerpoint/2010/main" val="728009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943602" cy="5058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644A053-A12E-29FB-2D6E-1ECC9A0B27DF}"/>
                  </a:ext>
                </a:extLst>
              </p14:cNvPr>
              <p14:cNvContentPartPr/>
              <p14:nvPr/>
            </p14:nvContentPartPr>
            <p14:xfrm>
              <a:off x="1453680" y="5375160"/>
              <a:ext cx="5719320" cy="1326960"/>
            </p14:xfrm>
          </p:contentPart>
        </mc:Choice>
        <mc:Fallback xmlns="">
          <p:pic>
            <p:nvPicPr>
              <p:cNvPr id="3" name="Ink 2">
                <a:extLst>
                  <a:ext uri="{FF2B5EF4-FFF2-40B4-BE49-F238E27FC236}">
                    <a16:creationId xmlns:a16="http://schemas.microsoft.com/office/drawing/2014/main" id="{2644A053-A12E-29FB-2D6E-1ECC9A0B27DF}"/>
                  </a:ext>
                </a:extLst>
              </p:cNvPr>
              <p:cNvPicPr/>
              <p:nvPr/>
            </p:nvPicPr>
            <p:blipFill>
              <a:blip r:embed="rId4"/>
              <a:stretch>
                <a:fillRect/>
              </a:stretch>
            </p:blipFill>
            <p:spPr>
              <a:xfrm>
                <a:off x="1444320" y="5365800"/>
                <a:ext cx="5738040" cy="1345680"/>
              </a:xfrm>
              <a:prstGeom prst="rect">
                <a:avLst/>
              </a:prstGeom>
            </p:spPr>
          </p:pic>
        </mc:Fallback>
      </mc:AlternateContent>
    </p:spTree>
    <p:extLst>
      <p:ext uri="{BB962C8B-B14F-4D97-AF65-F5344CB8AC3E}">
        <p14:creationId xmlns:p14="http://schemas.microsoft.com/office/powerpoint/2010/main" val="384831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641" t="12459" r="7972" b="20533"/>
          <a:stretch/>
        </p:blipFill>
        <p:spPr bwMode="auto">
          <a:xfrm>
            <a:off x="1365145" y="1600200"/>
            <a:ext cx="641371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5A2E9A3-229C-6316-AD49-97EBEFB0FE73}"/>
                  </a:ext>
                </a:extLst>
              </p14:cNvPr>
              <p14:cNvContentPartPr/>
              <p14:nvPr/>
            </p14:nvContentPartPr>
            <p14:xfrm>
              <a:off x="385200" y="966600"/>
              <a:ext cx="8319600" cy="5534280"/>
            </p14:xfrm>
          </p:contentPart>
        </mc:Choice>
        <mc:Fallback xmlns="">
          <p:pic>
            <p:nvPicPr>
              <p:cNvPr id="3" name="Ink 2">
                <a:extLst>
                  <a:ext uri="{FF2B5EF4-FFF2-40B4-BE49-F238E27FC236}">
                    <a16:creationId xmlns:a16="http://schemas.microsoft.com/office/drawing/2014/main" id="{95A2E9A3-229C-6316-AD49-97EBEFB0FE73}"/>
                  </a:ext>
                </a:extLst>
              </p:cNvPr>
              <p:cNvPicPr/>
              <p:nvPr/>
            </p:nvPicPr>
            <p:blipFill>
              <a:blip r:embed="rId4"/>
              <a:stretch>
                <a:fillRect/>
              </a:stretch>
            </p:blipFill>
            <p:spPr>
              <a:xfrm>
                <a:off x="375840" y="957240"/>
                <a:ext cx="8338320" cy="5553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C196A56-7268-E113-DE88-D57C5C794839}"/>
                  </a:ext>
                </a:extLst>
              </p14:cNvPr>
              <p14:cNvContentPartPr/>
              <p14:nvPr/>
            </p14:nvContentPartPr>
            <p14:xfrm>
              <a:off x="622440" y="389160"/>
              <a:ext cx="4645080" cy="1734840"/>
            </p14:xfrm>
          </p:contentPart>
        </mc:Choice>
        <mc:Fallback>
          <p:pic>
            <p:nvPicPr>
              <p:cNvPr id="4" name="Ink 3">
                <a:extLst>
                  <a:ext uri="{FF2B5EF4-FFF2-40B4-BE49-F238E27FC236}">
                    <a16:creationId xmlns:a16="http://schemas.microsoft.com/office/drawing/2014/main" id="{8C196A56-7268-E113-DE88-D57C5C794839}"/>
                  </a:ext>
                </a:extLst>
              </p:cNvPr>
              <p:cNvPicPr/>
              <p:nvPr/>
            </p:nvPicPr>
            <p:blipFill>
              <a:blip r:embed="rId6"/>
              <a:stretch>
                <a:fillRect/>
              </a:stretch>
            </p:blipFill>
            <p:spPr>
              <a:xfrm>
                <a:off x="613080" y="379800"/>
                <a:ext cx="4663800" cy="1753560"/>
              </a:xfrm>
              <a:prstGeom prst="rect">
                <a:avLst/>
              </a:prstGeom>
            </p:spPr>
          </p:pic>
        </mc:Fallback>
      </mc:AlternateContent>
    </p:spTree>
    <p:extLst>
      <p:ext uri="{BB962C8B-B14F-4D97-AF65-F5344CB8AC3E}">
        <p14:creationId xmlns:p14="http://schemas.microsoft.com/office/powerpoint/2010/main" val="3172789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Play Golf	 </a:t>
            </a:r>
          </a:p>
        </p:txBody>
      </p:sp>
      <p:sp>
        <p:nvSpPr>
          <p:cNvPr id="5" name="Subtitle 4"/>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EFAFA78-299E-7BDA-B858-CB0B36AF27E4}"/>
                  </a:ext>
                </a:extLst>
              </p14:cNvPr>
              <p14:cNvContentPartPr/>
              <p14:nvPr/>
            </p14:nvContentPartPr>
            <p14:xfrm>
              <a:off x="3642840" y="1761120"/>
              <a:ext cx="4779720" cy="3016800"/>
            </p14:xfrm>
          </p:contentPart>
        </mc:Choice>
        <mc:Fallback xmlns="">
          <p:pic>
            <p:nvPicPr>
              <p:cNvPr id="2" name="Ink 1">
                <a:extLst>
                  <a:ext uri="{FF2B5EF4-FFF2-40B4-BE49-F238E27FC236}">
                    <a16:creationId xmlns:a16="http://schemas.microsoft.com/office/drawing/2014/main" id="{0EFAFA78-299E-7BDA-B858-CB0B36AF27E4}"/>
                  </a:ext>
                </a:extLst>
              </p:cNvPr>
              <p:cNvPicPr/>
              <p:nvPr/>
            </p:nvPicPr>
            <p:blipFill>
              <a:blip r:embed="rId3"/>
              <a:stretch>
                <a:fillRect/>
              </a:stretch>
            </p:blipFill>
            <p:spPr>
              <a:xfrm>
                <a:off x="3633480" y="1751760"/>
                <a:ext cx="4798440" cy="3035520"/>
              </a:xfrm>
              <a:prstGeom prst="rect">
                <a:avLst/>
              </a:prstGeom>
            </p:spPr>
          </p:pic>
        </mc:Fallback>
      </mc:AlternateContent>
    </p:spTree>
    <p:extLst>
      <p:ext uri="{BB962C8B-B14F-4D97-AF65-F5344CB8AC3E}">
        <p14:creationId xmlns:p14="http://schemas.microsoft.com/office/powerpoint/2010/main" val="427518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Decision Tree</a:t>
            </a:r>
          </a:p>
        </p:txBody>
      </p:sp>
      <p:sp>
        <p:nvSpPr>
          <p:cNvPr id="2" name="Content Placeholder 1"/>
          <p:cNvSpPr>
            <a:spLocks noGrp="1"/>
          </p:cNvSpPr>
          <p:nvPr>
            <p:ph idx="1"/>
          </p:nvPr>
        </p:nvSpPr>
        <p:spPr/>
        <p:txBody>
          <a:bodyPr/>
          <a:lstStyle/>
          <a:p>
            <a:r>
              <a:rPr lang="en-IN" dirty="0"/>
              <a:t>To predict if a player will play golf that day based on the weather (Outlook, Temperature, Humidity, Windy).</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C6A09534-AAEF-3384-F4C7-1588411617B0}"/>
                  </a:ext>
                </a:extLst>
              </p14:cNvPr>
              <p14:cNvContentPartPr/>
              <p14:nvPr/>
            </p14:nvContentPartPr>
            <p14:xfrm>
              <a:off x="1421640" y="1190160"/>
              <a:ext cx="6056280" cy="2214720"/>
            </p14:xfrm>
          </p:contentPart>
        </mc:Choice>
        <mc:Fallback xmlns="">
          <p:pic>
            <p:nvPicPr>
              <p:cNvPr id="3" name="Ink 2">
                <a:extLst>
                  <a:ext uri="{FF2B5EF4-FFF2-40B4-BE49-F238E27FC236}">
                    <a16:creationId xmlns:a16="http://schemas.microsoft.com/office/drawing/2014/main" id="{C6A09534-AAEF-3384-F4C7-1588411617B0}"/>
                  </a:ext>
                </a:extLst>
              </p:cNvPr>
              <p:cNvPicPr/>
              <p:nvPr/>
            </p:nvPicPr>
            <p:blipFill>
              <a:blip r:embed="rId3"/>
              <a:stretch>
                <a:fillRect/>
              </a:stretch>
            </p:blipFill>
            <p:spPr>
              <a:xfrm>
                <a:off x="1412280" y="1180800"/>
                <a:ext cx="6075000" cy="2233440"/>
              </a:xfrm>
              <a:prstGeom prst="rect">
                <a:avLst/>
              </a:prstGeom>
            </p:spPr>
          </p:pic>
        </mc:Fallback>
      </mc:AlternateContent>
    </p:spTree>
    <p:extLst>
      <p:ext uri="{BB962C8B-B14F-4D97-AF65-F5344CB8AC3E}">
        <p14:creationId xmlns:p14="http://schemas.microsoft.com/office/powerpoint/2010/main" val="135114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p:cNvSpPr/>
          <p:nvPr/>
        </p:nvSpPr>
        <p:spPr>
          <a:xfrm rot="5400000">
            <a:off x="3637756" y="-2534444"/>
            <a:ext cx="533400" cy="6516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p:cNvSpPr/>
          <p:nvPr/>
        </p:nvSpPr>
        <p:spPr>
          <a:xfrm rot="5400000">
            <a:off x="7556023" y="63977"/>
            <a:ext cx="624841" cy="1258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3312078" y="152400"/>
            <a:ext cx="1183722" cy="369332"/>
          </a:xfrm>
          <a:prstGeom prst="rect">
            <a:avLst/>
          </a:prstGeom>
          <a:noFill/>
        </p:spPr>
        <p:txBody>
          <a:bodyPr wrap="none" rtlCol="0">
            <a:spAutoFit/>
          </a:bodyPr>
          <a:lstStyle/>
          <a:p>
            <a:r>
              <a:rPr lang="en-IN" dirty="0"/>
              <a:t>Predictors </a:t>
            </a:r>
          </a:p>
        </p:txBody>
      </p:sp>
      <p:sp>
        <p:nvSpPr>
          <p:cNvPr id="10" name="TextBox 9"/>
          <p:cNvSpPr txBox="1"/>
          <p:nvPr/>
        </p:nvSpPr>
        <p:spPr>
          <a:xfrm>
            <a:off x="7464903" y="76200"/>
            <a:ext cx="764697" cy="369332"/>
          </a:xfrm>
          <a:prstGeom prst="rect">
            <a:avLst/>
          </a:prstGeom>
          <a:noFill/>
        </p:spPr>
        <p:txBody>
          <a:bodyPr wrap="none" rtlCol="0">
            <a:spAutoFit/>
          </a:bodyPr>
          <a:lstStyle/>
          <a:p>
            <a:r>
              <a:rPr lang="en-IN" dirty="0"/>
              <a:t>Target</a:t>
            </a:r>
          </a:p>
        </p:txBody>
      </p:sp>
      <p:graphicFrame>
        <p:nvGraphicFramePr>
          <p:cNvPr id="9" name="Table 8"/>
          <p:cNvGraphicFramePr>
            <a:graphicFrameLocks noGrp="1"/>
          </p:cNvGraphicFramePr>
          <p:nvPr>
            <p:extLst>
              <p:ext uri="{D42A27DB-BD31-4B8C-83A1-F6EECF244321}">
                <p14:modId xmlns:p14="http://schemas.microsoft.com/office/powerpoint/2010/main" val="2265946893"/>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A1285FB-E4B0-FE17-3B99-BF56E89424BA}"/>
                  </a:ext>
                </a:extLst>
              </p14:cNvPr>
              <p14:cNvContentPartPr/>
              <p14:nvPr/>
            </p14:nvContentPartPr>
            <p14:xfrm>
              <a:off x="7614720" y="791640"/>
              <a:ext cx="484920" cy="207720"/>
            </p14:xfrm>
          </p:contentPart>
        </mc:Choice>
        <mc:Fallback xmlns="">
          <p:pic>
            <p:nvPicPr>
              <p:cNvPr id="2" name="Ink 1">
                <a:extLst>
                  <a:ext uri="{FF2B5EF4-FFF2-40B4-BE49-F238E27FC236}">
                    <a16:creationId xmlns:a16="http://schemas.microsoft.com/office/drawing/2014/main" id="{FA1285FB-E4B0-FE17-3B99-BF56E89424BA}"/>
                  </a:ext>
                </a:extLst>
              </p:cNvPr>
              <p:cNvPicPr/>
              <p:nvPr/>
            </p:nvPicPr>
            <p:blipFill>
              <a:blip r:embed="rId3"/>
              <a:stretch>
                <a:fillRect/>
              </a:stretch>
            </p:blipFill>
            <p:spPr>
              <a:xfrm>
                <a:off x="7605360" y="782280"/>
                <a:ext cx="5036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CEB03C3-A952-9413-C754-F79D143ABEC1}"/>
                  </a:ext>
                </a:extLst>
              </p14:cNvPr>
              <p14:cNvContentPartPr/>
              <p14:nvPr/>
            </p14:nvContentPartPr>
            <p14:xfrm>
              <a:off x="647640" y="103680"/>
              <a:ext cx="8456760" cy="1340280"/>
            </p14:xfrm>
          </p:contentPart>
        </mc:Choice>
        <mc:Fallback>
          <p:pic>
            <p:nvPicPr>
              <p:cNvPr id="3" name="Ink 2">
                <a:extLst>
                  <a:ext uri="{FF2B5EF4-FFF2-40B4-BE49-F238E27FC236}">
                    <a16:creationId xmlns:a16="http://schemas.microsoft.com/office/drawing/2014/main" id="{0CEB03C3-A952-9413-C754-F79D143ABEC1}"/>
                  </a:ext>
                </a:extLst>
              </p:cNvPr>
              <p:cNvPicPr/>
              <p:nvPr/>
            </p:nvPicPr>
            <p:blipFill>
              <a:blip r:embed="rId5"/>
              <a:stretch>
                <a:fillRect/>
              </a:stretch>
            </p:blipFill>
            <p:spPr>
              <a:xfrm>
                <a:off x="638280" y="94320"/>
                <a:ext cx="8475480" cy="1359000"/>
              </a:xfrm>
              <a:prstGeom prst="rect">
                <a:avLst/>
              </a:prstGeom>
            </p:spPr>
          </p:pic>
        </mc:Fallback>
      </mc:AlternateContent>
    </p:spTree>
    <p:extLst>
      <p:ext uri="{BB962C8B-B14F-4D97-AF65-F5344CB8AC3E}">
        <p14:creationId xmlns:p14="http://schemas.microsoft.com/office/powerpoint/2010/main" val="326117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AB626B9-0903-3DE3-11BE-FE2AA077A217}"/>
                  </a:ext>
                </a:extLst>
              </p14:cNvPr>
              <p14:cNvContentPartPr/>
              <p14:nvPr/>
            </p14:nvContentPartPr>
            <p14:xfrm>
              <a:off x="92520" y="124920"/>
              <a:ext cx="6154200" cy="3670560"/>
            </p14:xfrm>
          </p:contentPart>
        </mc:Choice>
        <mc:Fallback>
          <p:pic>
            <p:nvPicPr>
              <p:cNvPr id="2" name="Ink 1">
                <a:extLst>
                  <a:ext uri="{FF2B5EF4-FFF2-40B4-BE49-F238E27FC236}">
                    <a16:creationId xmlns:a16="http://schemas.microsoft.com/office/drawing/2014/main" id="{4AB626B9-0903-3DE3-11BE-FE2AA077A217}"/>
                  </a:ext>
                </a:extLst>
              </p:cNvPr>
              <p:cNvPicPr/>
              <p:nvPr/>
            </p:nvPicPr>
            <p:blipFill>
              <a:blip r:embed="rId3"/>
              <a:stretch>
                <a:fillRect/>
              </a:stretch>
            </p:blipFill>
            <p:spPr>
              <a:xfrm>
                <a:off x="83160" y="115560"/>
                <a:ext cx="6172920" cy="3689280"/>
              </a:xfrm>
              <a:prstGeom prst="rect">
                <a:avLst/>
              </a:prstGeom>
            </p:spPr>
          </p:pic>
        </mc:Fallback>
      </mc:AlternateContent>
    </p:spTree>
    <p:extLst>
      <p:ext uri="{BB962C8B-B14F-4D97-AF65-F5344CB8AC3E}">
        <p14:creationId xmlns:p14="http://schemas.microsoft.com/office/powerpoint/2010/main" val="297158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96467160"/>
              </p:ext>
            </p:extLst>
          </p:nvPr>
        </p:nvGraphicFramePr>
        <p:xfrm>
          <a:off x="685800" y="9144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429DC3F-8E62-DADF-C67F-F96A45F48653}"/>
                  </a:ext>
                </a:extLst>
              </p14:cNvPr>
              <p14:cNvContentPartPr/>
              <p14:nvPr/>
            </p14:nvContentPartPr>
            <p14:xfrm>
              <a:off x="2229840" y="1360080"/>
              <a:ext cx="6311880" cy="2067840"/>
            </p14:xfrm>
          </p:contentPart>
        </mc:Choice>
        <mc:Fallback xmlns="">
          <p:pic>
            <p:nvPicPr>
              <p:cNvPr id="2" name="Ink 1">
                <a:extLst>
                  <a:ext uri="{FF2B5EF4-FFF2-40B4-BE49-F238E27FC236}">
                    <a16:creationId xmlns:a16="http://schemas.microsoft.com/office/drawing/2014/main" id="{F429DC3F-8E62-DADF-C67F-F96A45F48653}"/>
                  </a:ext>
                </a:extLst>
              </p:cNvPr>
              <p:cNvPicPr/>
              <p:nvPr/>
            </p:nvPicPr>
            <p:blipFill>
              <a:blip r:embed="rId3"/>
              <a:stretch>
                <a:fillRect/>
              </a:stretch>
            </p:blipFill>
            <p:spPr>
              <a:xfrm>
                <a:off x="2220480" y="1350720"/>
                <a:ext cx="6330600" cy="2086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E874261-05C2-062D-FFD9-22AFE43E7ABB}"/>
                  </a:ext>
                </a:extLst>
              </p14:cNvPr>
              <p14:cNvContentPartPr/>
              <p14:nvPr/>
            </p14:nvContentPartPr>
            <p14:xfrm>
              <a:off x="1679760" y="1630800"/>
              <a:ext cx="6482160" cy="4223880"/>
            </p14:xfrm>
          </p:contentPart>
        </mc:Choice>
        <mc:Fallback>
          <p:pic>
            <p:nvPicPr>
              <p:cNvPr id="3" name="Ink 2">
                <a:extLst>
                  <a:ext uri="{FF2B5EF4-FFF2-40B4-BE49-F238E27FC236}">
                    <a16:creationId xmlns:a16="http://schemas.microsoft.com/office/drawing/2014/main" id="{2E874261-05C2-062D-FFD9-22AFE43E7ABB}"/>
                  </a:ext>
                </a:extLst>
              </p:cNvPr>
              <p:cNvPicPr/>
              <p:nvPr/>
            </p:nvPicPr>
            <p:blipFill>
              <a:blip r:embed="rId5"/>
              <a:stretch>
                <a:fillRect/>
              </a:stretch>
            </p:blipFill>
            <p:spPr>
              <a:xfrm>
                <a:off x="1670400" y="1621440"/>
                <a:ext cx="6500880" cy="4242600"/>
              </a:xfrm>
              <a:prstGeom prst="rect">
                <a:avLst/>
              </a:prstGeom>
            </p:spPr>
          </p:pic>
        </mc:Fallback>
      </mc:AlternateContent>
    </p:spTree>
    <p:extLst>
      <p:ext uri="{BB962C8B-B14F-4D97-AF65-F5344CB8AC3E}">
        <p14:creationId xmlns:p14="http://schemas.microsoft.com/office/powerpoint/2010/main" val="1109047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14400" y="68756"/>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152400"/>
            <a:ext cx="5778441" cy="369332"/>
          </a:xfrm>
          <a:prstGeom prst="rect">
            <a:avLst/>
          </a:prstGeom>
          <a:noFill/>
        </p:spPr>
        <p:txBody>
          <a:bodyPr wrap="none" rtlCol="0">
            <a:spAutoFit/>
          </a:bodyPr>
          <a:lstStyle/>
          <a:p>
            <a:r>
              <a:rPr lang="en-IN" dirty="0"/>
              <a:t>We need to build a Decision Tree, how to Select the Nodes?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11E4C29-B426-34BC-7511-CBC39DEB4472}"/>
                  </a:ext>
                </a:extLst>
              </p14:cNvPr>
              <p14:cNvContentPartPr/>
              <p14:nvPr/>
            </p14:nvContentPartPr>
            <p14:xfrm>
              <a:off x="1359000" y="1341720"/>
              <a:ext cx="6211080" cy="4657320"/>
            </p14:xfrm>
          </p:contentPart>
        </mc:Choice>
        <mc:Fallback xmlns="">
          <p:pic>
            <p:nvPicPr>
              <p:cNvPr id="3" name="Ink 2">
                <a:extLst>
                  <a:ext uri="{FF2B5EF4-FFF2-40B4-BE49-F238E27FC236}">
                    <a16:creationId xmlns:a16="http://schemas.microsoft.com/office/drawing/2014/main" id="{811E4C29-B426-34BC-7511-CBC39DEB4472}"/>
                  </a:ext>
                </a:extLst>
              </p:cNvPr>
              <p:cNvPicPr/>
              <p:nvPr/>
            </p:nvPicPr>
            <p:blipFill>
              <a:blip r:embed="rId4"/>
              <a:stretch>
                <a:fillRect/>
              </a:stretch>
            </p:blipFill>
            <p:spPr>
              <a:xfrm>
                <a:off x="1349640" y="1332360"/>
                <a:ext cx="6229800" cy="4676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D7B49E8-25B6-9131-A6A0-88FD36B60772}"/>
                  </a:ext>
                </a:extLst>
              </p14:cNvPr>
              <p14:cNvContentPartPr/>
              <p14:nvPr/>
            </p14:nvContentPartPr>
            <p14:xfrm>
              <a:off x="1467360" y="2218320"/>
              <a:ext cx="5034600" cy="3736080"/>
            </p14:xfrm>
          </p:contentPart>
        </mc:Choice>
        <mc:Fallback>
          <p:pic>
            <p:nvPicPr>
              <p:cNvPr id="4" name="Ink 3">
                <a:extLst>
                  <a:ext uri="{FF2B5EF4-FFF2-40B4-BE49-F238E27FC236}">
                    <a16:creationId xmlns:a16="http://schemas.microsoft.com/office/drawing/2014/main" id="{8D7B49E8-25B6-9131-A6A0-88FD36B60772}"/>
                  </a:ext>
                </a:extLst>
              </p:cNvPr>
              <p:cNvPicPr/>
              <p:nvPr/>
            </p:nvPicPr>
            <p:blipFill>
              <a:blip r:embed="rId6"/>
              <a:stretch>
                <a:fillRect/>
              </a:stretch>
            </p:blipFill>
            <p:spPr>
              <a:xfrm>
                <a:off x="1458000" y="2208960"/>
                <a:ext cx="5053320" cy="3754800"/>
              </a:xfrm>
              <a:prstGeom prst="rect">
                <a:avLst/>
              </a:prstGeom>
            </p:spPr>
          </p:pic>
        </mc:Fallback>
      </mc:AlternateContent>
    </p:spTree>
    <p:extLst>
      <p:ext uri="{BB962C8B-B14F-4D97-AF65-F5344CB8AC3E}">
        <p14:creationId xmlns:p14="http://schemas.microsoft.com/office/powerpoint/2010/main" val="23492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914400"/>
          </a:xfrm>
        </p:spPr>
        <p:txBody>
          <a:bodyPr/>
          <a:lstStyle/>
          <a:p>
            <a:r>
              <a:rPr lang="en-IN" dirty="0"/>
              <a:t>Weather Data	</a:t>
            </a:r>
          </a:p>
        </p:txBody>
      </p:sp>
      <p:graphicFrame>
        <p:nvGraphicFramePr>
          <p:cNvPr id="6" name="Table 5"/>
          <p:cNvGraphicFramePr>
            <a:graphicFrameLocks noGrp="1"/>
          </p:cNvGraphicFramePr>
          <p:nvPr>
            <p:extLst>
              <p:ext uri="{D42A27DB-BD31-4B8C-83A1-F6EECF244321}">
                <p14:modId xmlns:p14="http://schemas.microsoft.com/office/powerpoint/2010/main" val="2841915698"/>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631305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Compute Entropy Of Total </a:t>
            </a:r>
            <a:r>
              <a:rPr lang="en-IN" dirty="0" err="1"/>
              <a:t>DataSet</a:t>
            </a:r>
            <a:br>
              <a:rPr lang="en-IN" dirty="0"/>
            </a:br>
            <a:r>
              <a:rPr lang="en-IN" dirty="0"/>
              <a:t>Rows = 14</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22" t="17324" r="41752" b="14693"/>
          <a:stretch/>
        </p:blipFill>
        <p:spPr bwMode="auto">
          <a:xfrm>
            <a:off x="457200" y="2134714"/>
            <a:ext cx="4922520" cy="3456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7680" y="4383142"/>
            <a:ext cx="2788920" cy="1200329"/>
          </a:xfrm>
          <a:prstGeom prst="rect">
            <a:avLst/>
          </a:prstGeom>
          <a:noFill/>
        </p:spPr>
        <p:txBody>
          <a:bodyPr wrap="square" rtlCol="0">
            <a:spAutoFit/>
          </a:bodyPr>
          <a:lstStyle/>
          <a:p>
            <a:r>
              <a:rPr lang="en-IN" sz="2400" dirty="0"/>
              <a:t>E(S) = 0.94</a:t>
            </a:r>
          </a:p>
          <a:p>
            <a:r>
              <a:rPr lang="en-IN" sz="2400" dirty="0"/>
              <a:t>Entropy of the entire </a:t>
            </a:r>
            <a:r>
              <a:rPr lang="en-IN" sz="2400" dirty="0" err="1"/>
              <a:t>datset</a:t>
            </a:r>
            <a:r>
              <a:rPr lang="en-IN" sz="2400" dirty="0"/>
              <a:t> = 0.94</a:t>
            </a:r>
          </a:p>
        </p:txBody>
      </p:sp>
      <p:cxnSp>
        <p:nvCxnSpPr>
          <p:cNvPr id="7" name="Straight Arrow Connector 6"/>
          <p:cNvCxnSpPr/>
          <p:nvPr/>
        </p:nvCxnSpPr>
        <p:spPr>
          <a:xfrm flipH="1" flipV="1">
            <a:off x="800683" y="3934765"/>
            <a:ext cx="381000" cy="4132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891899010"/>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AE41271-372D-69FF-7D44-15F9BD8B7F66}"/>
                  </a:ext>
                </a:extLst>
              </p14:cNvPr>
              <p14:cNvContentPartPr/>
              <p14:nvPr/>
            </p14:nvContentPartPr>
            <p14:xfrm>
              <a:off x="354600" y="822960"/>
              <a:ext cx="8502120" cy="5586120"/>
            </p14:xfrm>
          </p:contentPart>
        </mc:Choice>
        <mc:Fallback xmlns="">
          <p:pic>
            <p:nvPicPr>
              <p:cNvPr id="3" name="Ink 2">
                <a:extLst>
                  <a:ext uri="{FF2B5EF4-FFF2-40B4-BE49-F238E27FC236}">
                    <a16:creationId xmlns:a16="http://schemas.microsoft.com/office/drawing/2014/main" id="{8AE41271-372D-69FF-7D44-15F9BD8B7F66}"/>
                  </a:ext>
                </a:extLst>
              </p:cNvPr>
              <p:cNvPicPr/>
              <p:nvPr/>
            </p:nvPicPr>
            <p:blipFill>
              <a:blip r:embed="rId4"/>
              <a:stretch>
                <a:fillRect/>
              </a:stretch>
            </p:blipFill>
            <p:spPr>
              <a:xfrm>
                <a:off x="345240" y="813600"/>
                <a:ext cx="8520840" cy="560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B72BCAE-385A-7573-55BC-AF0587B99D4B}"/>
                  </a:ext>
                </a:extLst>
              </p14:cNvPr>
              <p14:cNvContentPartPr/>
              <p14:nvPr/>
            </p14:nvContentPartPr>
            <p14:xfrm>
              <a:off x="1298520" y="1938960"/>
              <a:ext cx="7805880" cy="4615200"/>
            </p14:xfrm>
          </p:contentPart>
        </mc:Choice>
        <mc:Fallback>
          <p:pic>
            <p:nvPicPr>
              <p:cNvPr id="4" name="Ink 3">
                <a:extLst>
                  <a:ext uri="{FF2B5EF4-FFF2-40B4-BE49-F238E27FC236}">
                    <a16:creationId xmlns:a16="http://schemas.microsoft.com/office/drawing/2014/main" id="{AB72BCAE-385A-7573-55BC-AF0587B99D4B}"/>
                  </a:ext>
                </a:extLst>
              </p:cNvPr>
              <p:cNvPicPr/>
              <p:nvPr/>
            </p:nvPicPr>
            <p:blipFill>
              <a:blip r:embed="rId6"/>
              <a:stretch>
                <a:fillRect/>
              </a:stretch>
            </p:blipFill>
            <p:spPr>
              <a:xfrm>
                <a:off x="1289160" y="1929600"/>
                <a:ext cx="7824600" cy="4633920"/>
              </a:xfrm>
              <a:prstGeom prst="rect">
                <a:avLst/>
              </a:prstGeom>
            </p:spPr>
          </p:pic>
        </mc:Fallback>
      </mc:AlternateContent>
    </p:spTree>
    <p:extLst>
      <p:ext uri="{BB962C8B-B14F-4D97-AF65-F5344CB8AC3E}">
        <p14:creationId xmlns:p14="http://schemas.microsoft.com/office/powerpoint/2010/main" val="166023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fontScale="92500"/>
          </a:bodyPr>
          <a:lstStyle/>
          <a:p>
            <a:r>
              <a:rPr lang="en-IN" dirty="0"/>
              <a:t>Root Node: It represents entire population or sample and this further gets divided into two or more homogeneous sets.</a:t>
            </a:r>
          </a:p>
          <a:p>
            <a:r>
              <a:rPr lang="en-IN" dirty="0"/>
              <a:t>Splitting: It is a process of dividing a node into two or more sub-nodes.</a:t>
            </a:r>
          </a:p>
          <a:p>
            <a:r>
              <a:rPr lang="en-IN" dirty="0"/>
              <a:t>Decision Node: When a sub-node splits into further sub-nodes, then it is called decision node.</a:t>
            </a:r>
          </a:p>
          <a:p>
            <a:r>
              <a:rPr lang="en-IN" dirty="0"/>
              <a:t>Leaf/ Terminal Node: Nodes with no children (no further split) is called Leaf or Terminal node.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8799F87-BD84-8FF7-152E-7768E9F977BA}"/>
                  </a:ext>
                </a:extLst>
              </p14:cNvPr>
              <p14:cNvContentPartPr/>
              <p14:nvPr/>
            </p14:nvContentPartPr>
            <p14:xfrm>
              <a:off x="1261800" y="130680"/>
              <a:ext cx="7317360" cy="5493960"/>
            </p14:xfrm>
          </p:contentPart>
        </mc:Choice>
        <mc:Fallback xmlns="">
          <p:pic>
            <p:nvPicPr>
              <p:cNvPr id="4" name="Ink 3">
                <a:extLst>
                  <a:ext uri="{FF2B5EF4-FFF2-40B4-BE49-F238E27FC236}">
                    <a16:creationId xmlns:a16="http://schemas.microsoft.com/office/drawing/2014/main" id="{38799F87-BD84-8FF7-152E-7768E9F977BA}"/>
                  </a:ext>
                </a:extLst>
              </p:cNvPr>
              <p:cNvPicPr/>
              <p:nvPr/>
            </p:nvPicPr>
            <p:blipFill>
              <a:blip r:embed="rId3"/>
              <a:stretch>
                <a:fillRect/>
              </a:stretch>
            </p:blipFill>
            <p:spPr>
              <a:xfrm>
                <a:off x="1252440" y="121320"/>
                <a:ext cx="7336080" cy="5512680"/>
              </a:xfrm>
              <a:prstGeom prst="rect">
                <a:avLst/>
              </a:prstGeom>
            </p:spPr>
          </p:pic>
        </mc:Fallback>
      </mc:AlternateContent>
    </p:spTree>
    <p:extLst>
      <p:ext uri="{BB962C8B-B14F-4D97-AF65-F5344CB8AC3E}">
        <p14:creationId xmlns:p14="http://schemas.microsoft.com/office/powerpoint/2010/main" val="4099376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Which Node to select as Root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55" t="20614" r="48807" b="9101"/>
          <a:stretch/>
        </p:blipFill>
        <p:spPr bwMode="auto">
          <a:xfrm>
            <a:off x="457200" y="2055384"/>
            <a:ext cx="4221480" cy="3615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1280637278"/>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05410D0-2C61-4AE0-A19A-7606C2A258BC}"/>
                  </a:ext>
                </a:extLst>
              </p14:cNvPr>
              <p14:cNvContentPartPr/>
              <p14:nvPr/>
            </p14:nvContentPartPr>
            <p14:xfrm>
              <a:off x="2496240" y="566640"/>
              <a:ext cx="6208560" cy="1343880"/>
            </p14:xfrm>
          </p:contentPart>
        </mc:Choice>
        <mc:Fallback>
          <p:pic>
            <p:nvPicPr>
              <p:cNvPr id="3" name="Ink 2">
                <a:extLst>
                  <a:ext uri="{FF2B5EF4-FFF2-40B4-BE49-F238E27FC236}">
                    <a16:creationId xmlns:a16="http://schemas.microsoft.com/office/drawing/2014/main" id="{905410D0-2C61-4AE0-A19A-7606C2A258BC}"/>
                  </a:ext>
                </a:extLst>
              </p:cNvPr>
              <p:cNvPicPr/>
              <p:nvPr/>
            </p:nvPicPr>
            <p:blipFill>
              <a:blip r:embed="rId4"/>
              <a:stretch>
                <a:fillRect/>
              </a:stretch>
            </p:blipFill>
            <p:spPr>
              <a:xfrm>
                <a:off x="2486880" y="557280"/>
                <a:ext cx="6227280" cy="1362600"/>
              </a:xfrm>
              <a:prstGeom prst="rect">
                <a:avLst/>
              </a:prstGeom>
            </p:spPr>
          </p:pic>
        </mc:Fallback>
      </mc:AlternateContent>
    </p:spTree>
    <p:extLst>
      <p:ext uri="{BB962C8B-B14F-4D97-AF65-F5344CB8AC3E}">
        <p14:creationId xmlns:p14="http://schemas.microsoft.com/office/powerpoint/2010/main" val="1135337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Calculated Entropy and Information Gain for Each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494" t="18421" r="40965" b="10198"/>
          <a:stretch/>
        </p:blipFill>
        <p:spPr bwMode="auto">
          <a:xfrm>
            <a:off x="590200" y="1905000"/>
            <a:ext cx="4785360" cy="387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0200" y="5105400"/>
            <a:ext cx="566181" cy="646331"/>
          </a:xfrm>
          <a:prstGeom prst="rect">
            <a:avLst/>
          </a:prstGeom>
          <a:noFill/>
        </p:spPr>
        <p:txBody>
          <a:bodyPr wrap="none" rtlCol="0">
            <a:spAutoFit/>
          </a:bodyPr>
          <a:lstStyle/>
          <a:p>
            <a:r>
              <a:rPr lang="en-IN" dirty="0"/>
              <a:t>Y=2</a:t>
            </a:r>
          </a:p>
          <a:p>
            <a:r>
              <a:rPr lang="en-IN" dirty="0"/>
              <a:t>N=3</a:t>
            </a:r>
          </a:p>
        </p:txBody>
      </p:sp>
      <p:sp>
        <p:nvSpPr>
          <p:cNvPr id="7" name="TextBox 6"/>
          <p:cNvSpPr txBox="1"/>
          <p:nvPr/>
        </p:nvSpPr>
        <p:spPr>
          <a:xfrm>
            <a:off x="1885600" y="5105400"/>
            <a:ext cx="529312" cy="646331"/>
          </a:xfrm>
          <a:prstGeom prst="rect">
            <a:avLst/>
          </a:prstGeom>
          <a:noFill/>
        </p:spPr>
        <p:txBody>
          <a:bodyPr wrap="none" rtlCol="0">
            <a:spAutoFit/>
          </a:bodyPr>
          <a:lstStyle/>
          <a:p>
            <a:r>
              <a:rPr lang="en-IN" dirty="0"/>
              <a:t>Y=4</a:t>
            </a:r>
          </a:p>
          <a:p>
            <a:endParaRPr lang="en-IN" dirty="0"/>
          </a:p>
        </p:txBody>
      </p:sp>
      <p:sp>
        <p:nvSpPr>
          <p:cNvPr id="8" name="TextBox 7"/>
          <p:cNvSpPr txBox="1"/>
          <p:nvPr/>
        </p:nvSpPr>
        <p:spPr>
          <a:xfrm>
            <a:off x="3104800" y="5105400"/>
            <a:ext cx="566181" cy="646331"/>
          </a:xfrm>
          <a:prstGeom prst="rect">
            <a:avLst/>
          </a:prstGeom>
          <a:noFill/>
        </p:spPr>
        <p:txBody>
          <a:bodyPr wrap="none" rtlCol="0">
            <a:spAutoFit/>
          </a:bodyPr>
          <a:lstStyle/>
          <a:p>
            <a:r>
              <a:rPr lang="en-IN" dirty="0"/>
              <a:t>Y=3</a:t>
            </a:r>
          </a:p>
          <a:p>
            <a:r>
              <a:rPr lang="en-IN" dirty="0"/>
              <a:t>N=2</a:t>
            </a:r>
          </a:p>
        </p:txBody>
      </p:sp>
      <p:sp>
        <p:nvSpPr>
          <p:cNvPr id="3" name="TextBox 2"/>
          <p:cNvSpPr txBox="1"/>
          <p:nvPr/>
        </p:nvSpPr>
        <p:spPr>
          <a:xfrm>
            <a:off x="1704254" y="1674614"/>
            <a:ext cx="1184299" cy="369332"/>
          </a:xfrm>
          <a:prstGeom prst="rect">
            <a:avLst/>
          </a:prstGeom>
          <a:noFill/>
        </p:spPr>
        <p:txBody>
          <a:bodyPr wrap="none" rtlCol="0">
            <a:spAutoFit/>
          </a:bodyPr>
          <a:lstStyle/>
          <a:p>
            <a:r>
              <a:rPr lang="en-IN" b="1" dirty="0"/>
              <a:t>Start with </a:t>
            </a:r>
          </a:p>
        </p:txBody>
      </p:sp>
      <p:sp>
        <p:nvSpPr>
          <p:cNvPr id="6" name="TextBox 5"/>
          <p:cNvSpPr txBox="1"/>
          <p:nvPr/>
        </p:nvSpPr>
        <p:spPr>
          <a:xfrm>
            <a:off x="0" y="5247024"/>
            <a:ext cx="582852" cy="369332"/>
          </a:xfrm>
          <a:prstGeom prst="rect">
            <a:avLst/>
          </a:prstGeom>
          <a:noFill/>
        </p:spPr>
        <p:txBody>
          <a:bodyPr wrap="none" rtlCol="0">
            <a:spAutoFit/>
          </a:bodyPr>
          <a:lstStyle/>
          <a:p>
            <a:r>
              <a:rPr lang="en-IN" b="1" dirty="0"/>
              <a:t>Play</a:t>
            </a:r>
          </a:p>
        </p:txBody>
      </p:sp>
      <p:graphicFrame>
        <p:nvGraphicFramePr>
          <p:cNvPr id="10" name="Table 9"/>
          <p:cNvGraphicFramePr>
            <a:graphicFrameLocks noGrp="1"/>
          </p:cNvGraphicFramePr>
          <p:nvPr>
            <p:extLst>
              <p:ext uri="{D42A27DB-BD31-4B8C-83A1-F6EECF244321}">
                <p14:modId xmlns:p14="http://schemas.microsoft.com/office/powerpoint/2010/main" val="2431588771"/>
              </p:ext>
            </p:extLst>
          </p:nvPr>
        </p:nvGraphicFramePr>
        <p:xfrm>
          <a:off x="4800600" y="1524001"/>
          <a:ext cx="3886200" cy="4740689"/>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03106">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3106">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3106">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3106">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3106">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3106">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3106">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914">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03106">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03106">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03106">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03106">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03106">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03106">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03106">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4C83FB41-BF93-0A36-F5EE-DF7848EDFA4F}"/>
                  </a:ext>
                </a:extLst>
              </p14:cNvPr>
              <p14:cNvContentPartPr/>
              <p14:nvPr/>
            </p14:nvContentPartPr>
            <p14:xfrm>
              <a:off x="846720" y="799200"/>
              <a:ext cx="7443000" cy="4970520"/>
            </p14:xfrm>
          </p:contentPart>
        </mc:Choice>
        <mc:Fallback>
          <p:pic>
            <p:nvPicPr>
              <p:cNvPr id="9" name="Ink 8">
                <a:extLst>
                  <a:ext uri="{FF2B5EF4-FFF2-40B4-BE49-F238E27FC236}">
                    <a16:creationId xmlns:a16="http://schemas.microsoft.com/office/drawing/2014/main" id="{4C83FB41-BF93-0A36-F5EE-DF7848EDFA4F}"/>
                  </a:ext>
                </a:extLst>
              </p:cNvPr>
              <p:cNvPicPr/>
              <p:nvPr/>
            </p:nvPicPr>
            <p:blipFill>
              <a:blip r:embed="rId4"/>
              <a:stretch>
                <a:fillRect/>
              </a:stretch>
            </p:blipFill>
            <p:spPr>
              <a:xfrm>
                <a:off x="837360" y="789840"/>
                <a:ext cx="7461720" cy="4989240"/>
              </a:xfrm>
              <a:prstGeom prst="rect">
                <a:avLst/>
              </a:prstGeom>
            </p:spPr>
          </p:pic>
        </mc:Fallback>
      </mc:AlternateContent>
    </p:spTree>
    <p:extLst>
      <p:ext uri="{BB962C8B-B14F-4D97-AF65-F5344CB8AC3E}">
        <p14:creationId xmlns:p14="http://schemas.microsoft.com/office/powerpoint/2010/main" val="2776435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a:t>
            </a:r>
            <a:r>
              <a:rPr lang="en-IN" b="1" dirty="0">
                <a:solidFill>
                  <a:srgbClr val="FF0000"/>
                </a:solidFill>
              </a:rPr>
              <a:t>Outlook</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32" t="16886" r="39694" b="50415"/>
          <a:stretch/>
        </p:blipFill>
        <p:spPr bwMode="auto">
          <a:xfrm>
            <a:off x="883920" y="3276600"/>
            <a:ext cx="7573836"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29" b="57856"/>
          <a:stretch/>
        </p:blipFill>
        <p:spPr bwMode="auto">
          <a:xfrm>
            <a:off x="457200" y="1447800"/>
            <a:ext cx="5512604" cy="152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457200" y="1874520"/>
            <a:ext cx="0" cy="16306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1000" y="2209799"/>
            <a:ext cx="3237168" cy="369332"/>
          </a:xfrm>
          <a:prstGeom prst="rect">
            <a:avLst/>
          </a:prstGeom>
          <a:noFill/>
        </p:spPr>
        <p:txBody>
          <a:bodyPr wrap="none" rtlCol="0">
            <a:spAutoFit/>
          </a:bodyPr>
          <a:lstStyle/>
          <a:p>
            <a:r>
              <a:rPr lang="en-IN" dirty="0"/>
              <a:t>Let us Consider </a:t>
            </a:r>
            <a:r>
              <a:rPr lang="en-IN" dirty="0">
                <a:solidFill>
                  <a:srgbClr val="FF0000"/>
                </a:solidFill>
              </a:rPr>
              <a:t>Outlook</a:t>
            </a:r>
            <a:r>
              <a:rPr lang="en-IN" dirty="0"/>
              <a:t> as Node</a:t>
            </a:r>
          </a:p>
        </p:txBody>
      </p:sp>
      <p:sp>
        <p:nvSpPr>
          <p:cNvPr id="3" name="Left Brace 2"/>
          <p:cNvSpPr/>
          <p:nvPr/>
        </p:nvSpPr>
        <p:spPr>
          <a:xfrm>
            <a:off x="228600" y="3124200"/>
            <a:ext cx="685800" cy="16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Rectangle 3"/>
          <p:cNvSpPr/>
          <p:nvPr/>
        </p:nvSpPr>
        <p:spPr>
          <a:xfrm>
            <a:off x="2514600" y="4953000"/>
            <a:ext cx="838200" cy="381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0</a:t>
            </a:r>
          </a:p>
        </p:txBody>
      </p:sp>
      <p:sp>
        <p:nvSpPr>
          <p:cNvPr id="5" name="TextBox 4"/>
          <p:cNvSpPr txBox="1"/>
          <p:nvPr/>
        </p:nvSpPr>
        <p:spPr>
          <a:xfrm>
            <a:off x="2586233" y="4953000"/>
            <a:ext cx="694934" cy="369332"/>
          </a:xfrm>
          <a:prstGeom prst="rect">
            <a:avLst/>
          </a:prstGeom>
          <a:noFill/>
        </p:spPr>
        <p:txBody>
          <a:bodyPr wrap="none" rtlCol="0">
            <a:spAutoFit/>
          </a:bodyPr>
          <a:lstStyle/>
          <a:p>
            <a:r>
              <a:rPr lang="en-IN" dirty="0"/>
              <a:t>Rainy</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24743040-51A3-A725-7EEA-69F590A70B2F}"/>
                  </a:ext>
                </a:extLst>
              </p14:cNvPr>
              <p14:cNvContentPartPr/>
              <p14:nvPr/>
            </p14:nvContentPartPr>
            <p14:xfrm>
              <a:off x="2241000" y="1717200"/>
              <a:ext cx="6173640" cy="3702240"/>
            </p14:xfrm>
          </p:contentPart>
        </mc:Choice>
        <mc:Fallback>
          <p:pic>
            <p:nvPicPr>
              <p:cNvPr id="6" name="Ink 5">
                <a:extLst>
                  <a:ext uri="{FF2B5EF4-FFF2-40B4-BE49-F238E27FC236}">
                    <a16:creationId xmlns:a16="http://schemas.microsoft.com/office/drawing/2014/main" id="{24743040-51A3-A725-7EEA-69F590A70B2F}"/>
                  </a:ext>
                </a:extLst>
              </p:cNvPr>
              <p:cNvPicPr/>
              <p:nvPr/>
            </p:nvPicPr>
            <p:blipFill>
              <a:blip r:embed="rId5"/>
              <a:stretch>
                <a:fillRect/>
              </a:stretch>
            </p:blipFill>
            <p:spPr>
              <a:xfrm>
                <a:off x="2231640" y="1707840"/>
                <a:ext cx="6192360" cy="3720960"/>
              </a:xfrm>
              <a:prstGeom prst="rect">
                <a:avLst/>
              </a:prstGeom>
            </p:spPr>
          </p:pic>
        </mc:Fallback>
      </mc:AlternateContent>
    </p:spTree>
    <p:extLst>
      <p:ext uri="{BB962C8B-B14F-4D97-AF65-F5344CB8AC3E}">
        <p14:creationId xmlns:p14="http://schemas.microsoft.com/office/powerpoint/2010/main" val="606260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Outlook</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32" t="49586" r="38744" b="13926"/>
          <a:stretch/>
        </p:blipFill>
        <p:spPr bwMode="auto">
          <a:xfrm>
            <a:off x="838200" y="3048000"/>
            <a:ext cx="7751022" cy="282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641" t="51944" r="7972" b="28651"/>
          <a:stretch/>
        </p:blipFill>
        <p:spPr bwMode="auto">
          <a:xfrm>
            <a:off x="609600" y="1379220"/>
            <a:ext cx="6413710"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2949522" y="6096000"/>
            <a:ext cx="2170081" cy="369332"/>
          </a:xfrm>
          <a:prstGeom prst="rect">
            <a:avLst/>
          </a:prstGeom>
          <a:noFill/>
        </p:spPr>
        <p:txBody>
          <a:bodyPr wrap="none" rtlCol="0">
            <a:spAutoFit/>
          </a:bodyPr>
          <a:lstStyle/>
          <a:p>
            <a:r>
              <a:rPr lang="en-IN" dirty="0"/>
              <a:t>Entropy of the </a:t>
            </a:r>
            <a:r>
              <a:rPr lang="en-IN" dirty="0" err="1"/>
              <a:t>datset</a:t>
            </a:r>
            <a:endParaRPr lang="en-IN" dirty="0"/>
          </a:p>
        </p:txBody>
      </p:sp>
      <p:cxnSp>
        <p:nvCxnSpPr>
          <p:cNvPr id="22" name="Straight Arrow Connector 21"/>
          <p:cNvCxnSpPr/>
          <p:nvPr/>
        </p:nvCxnSpPr>
        <p:spPr>
          <a:xfrm flipV="1">
            <a:off x="3276600" y="5908417"/>
            <a:ext cx="0" cy="2637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29457" y="3974068"/>
            <a:ext cx="1052143" cy="369332"/>
          </a:xfrm>
          <a:prstGeom prst="rect">
            <a:avLst/>
          </a:prstGeom>
          <a:noFill/>
        </p:spPr>
        <p:txBody>
          <a:bodyPr wrap="square" rtlCol="0">
            <a:spAutoFit/>
          </a:bodyPr>
          <a:lstStyle/>
          <a:p>
            <a:r>
              <a:rPr lang="en-IN" dirty="0"/>
              <a:t>Overcast</a:t>
            </a:r>
          </a:p>
        </p:txBody>
      </p:sp>
      <p:sp>
        <p:nvSpPr>
          <p:cNvPr id="14" name="TextBox 13"/>
          <p:cNvSpPr txBox="1"/>
          <p:nvPr/>
        </p:nvSpPr>
        <p:spPr>
          <a:xfrm>
            <a:off x="5486400" y="3962400"/>
            <a:ext cx="1052143" cy="369332"/>
          </a:xfrm>
          <a:prstGeom prst="rect">
            <a:avLst/>
          </a:prstGeom>
          <a:noFill/>
        </p:spPr>
        <p:txBody>
          <a:bodyPr wrap="square" rtlCol="0">
            <a:spAutoFit/>
          </a:bodyPr>
          <a:lstStyle/>
          <a:p>
            <a:r>
              <a:rPr lang="en-IN" dirty="0"/>
              <a:t>Rainy</a:t>
            </a:r>
          </a:p>
        </p:txBody>
      </p:sp>
      <p:sp>
        <p:nvSpPr>
          <p:cNvPr id="15" name="TextBox 14"/>
          <p:cNvSpPr txBox="1"/>
          <p:nvPr/>
        </p:nvSpPr>
        <p:spPr>
          <a:xfrm>
            <a:off x="2438400" y="3975854"/>
            <a:ext cx="1052143" cy="369332"/>
          </a:xfrm>
          <a:prstGeom prst="rect">
            <a:avLst/>
          </a:prstGeom>
          <a:noFill/>
        </p:spPr>
        <p:txBody>
          <a:bodyPr wrap="square" rtlCol="0">
            <a:spAutoFit/>
          </a:bodyPr>
          <a:lstStyle/>
          <a:p>
            <a:r>
              <a:rPr lang="en-IN" dirty="0"/>
              <a:t>Sunny</a:t>
            </a:r>
          </a:p>
        </p:txBody>
      </p:sp>
      <p:sp>
        <p:nvSpPr>
          <p:cNvPr id="3" name="Rectangle 2"/>
          <p:cNvSpPr/>
          <p:nvPr/>
        </p:nvSpPr>
        <p:spPr>
          <a:xfrm>
            <a:off x="914400" y="5486400"/>
            <a:ext cx="2902055" cy="381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1905806" y="5463540"/>
            <a:ext cx="3275794" cy="369332"/>
          </a:xfrm>
          <a:prstGeom prst="rect">
            <a:avLst/>
          </a:prstGeom>
          <a:noFill/>
        </p:spPr>
        <p:txBody>
          <a:bodyPr wrap="square" rtlCol="0">
            <a:spAutoFit/>
          </a:bodyPr>
          <a:lstStyle/>
          <a:p>
            <a:r>
              <a:rPr lang="en-IN" dirty="0"/>
              <a:t>0.247 	=   0.94 – 0.693</a:t>
            </a:r>
          </a:p>
        </p:txBody>
      </p:sp>
      <p:cxnSp>
        <p:nvCxnSpPr>
          <p:cNvPr id="24" name="Straight Connector 23"/>
          <p:cNvCxnSpPr/>
          <p:nvPr/>
        </p:nvCxnSpPr>
        <p:spPr>
          <a:xfrm>
            <a:off x="2508145" y="4038600"/>
            <a:ext cx="1526417"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2214" y="2741414"/>
            <a:ext cx="5199629" cy="369332"/>
          </a:xfrm>
          <a:prstGeom prst="rect">
            <a:avLst/>
          </a:prstGeom>
          <a:noFill/>
        </p:spPr>
        <p:txBody>
          <a:bodyPr wrap="none" rtlCol="0">
            <a:spAutoFit/>
          </a:bodyPr>
          <a:lstStyle/>
          <a:p>
            <a:r>
              <a:rPr lang="en-IN" dirty="0"/>
              <a:t>Weighted </a:t>
            </a:r>
            <a:r>
              <a:rPr lang="en-IN" dirty="0" err="1"/>
              <a:t>Avg</a:t>
            </a:r>
            <a:r>
              <a:rPr lang="en-IN" dirty="0"/>
              <a:t> (Sunny) = 5/14 , Entropy(Sunny) = .971 </a:t>
            </a:r>
          </a:p>
        </p:txBody>
      </p:sp>
      <p:cxnSp>
        <p:nvCxnSpPr>
          <p:cNvPr id="29" name="Straight Connector 28"/>
          <p:cNvCxnSpPr/>
          <p:nvPr/>
        </p:nvCxnSpPr>
        <p:spPr>
          <a:xfrm>
            <a:off x="1066800" y="3048000"/>
            <a:ext cx="480060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18B9E72-8800-6C8C-A7E4-5DBA8534C0FA}"/>
                  </a:ext>
                </a:extLst>
              </p14:cNvPr>
              <p14:cNvContentPartPr/>
              <p14:nvPr/>
            </p14:nvContentPartPr>
            <p14:xfrm>
              <a:off x="1054800" y="1875960"/>
              <a:ext cx="6972840" cy="4349880"/>
            </p14:xfrm>
          </p:contentPart>
        </mc:Choice>
        <mc:Fallback>
          <p:pic>
            <p:nvPicPr>
              <p:cNvPr id="5" name="Ink 4">
                <a:extLst>
                  <a:ext uri="{FF2B5EF4-FFF2-40B4-BE49-F238E27FC236}">
                    <a16:creationId xmlns:a16="http://schemas.microsoft.com/office/drawing/2014/main" id="{D18B9E72-8800-6C8C-A7E4-5DBA8534C0FA}"/>
                  </a:ext>
                </a:extLst>
              </p:cNvPr>
              <p:cNvPicPr/>
              <p:nvPr/>
            </p:nvPicPr>
            <p:blipFill>
              <a:blip r:embed="rId5"/>
              <a:stretch>
                <a:fillRect/>
              </a:stretch>
            </p:blipFill>
            <p:spPr>
              <a:xfrm>
                <a:off x="1045440" y="1866600"/>
                <a:ext cx="6991560" cy="4368600"/>
              </a:xfrm>
              <a:prstGeom prst="rect">
                <a:avLst/>
              </a:prstGeom>
            </p:spPr>
          </p:pic>
        </mc:Fallback>
      </mc:AlternateContent>
    </p:spTree>
    <p:extLst>
      <p:ext uri="{BB962C8B-B14F-4D97-AF65-F5344CB8AC3E}">
        <p14:creationId xmlns:p14="http://schemas.microsoft.com/office/powerpoint/2010/main" val="2884095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 Windy</a:t>
            </a:r>
          </a:p>
        </p:txBody>
      </p:sp>
      <p:sp>
        <p:nvSpPr>
          <p:cNvPr id="4" name="Oval 3"/>
          <p:cNvSpPr/>
          <p:nvPr/>
        </p:nvSpPr>
        <p:spPr>
          <a:xfrm>
            <a:off x="1143000" y="1524000"/>
            <a:ext cx="1905000" cy="12954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windy</a:t>
            </a:r>
          </a:p>
        </p:txBody>
      </p:sp>
      <p:cxnSp>
        <p:nvCxnSpPr>
          <p:cNvPr id="8" name="Straight Arrow Connector 7"/>
          <p:cNvCxnSpPr/>
          <p:nvPr/>
        </p:nvCxnSpPr>
        <p:spPr>
          <a:xfrm flipH="1">
            <a:off x="1699260" y="28194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27432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4" y="3276600"/>
            <a:ext cx="1057276" cy="294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6" y="3429000"/>
            <a:ext cx="1209674" cy="26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52899" y="6172200"/>
            <a:ext cx="566694" cy="369332"/>
          </a:xfrm>
          <a:prstGeom prst="rect">
            <a:avLst/>
          </a:prstGeom>
          <a:noFill/>
        </p:spPr>
        <p:txBody>
          <a:bodyPr wrap="none" rtlCol="0">
            <a:spAutoFit/>
          </a:bodyPr>
          <a:lstStyle/>
          <a:p>
            <a:r>
              <a:rPr lang="en-IN" dirty="0"/>
              <a:t>Play</a:t>
            </a:r>
          </a:p>
        </p:txBody>
      </p:sp>
      <p:sp>
        <p:nvSpPr>
          <p:cNvPr id="14" name="TextBox 13"/>
          <p:cNvSpPr txBox="1"/>
          <p:nvPr/>
        </p:nvSpPr>
        <p:spPr>
          <a:xfrm>
            <a:off x="990600" y="6172200"/>
            <a:ext cx="717953" cy="646331"/>
          </a:xfrm>
          <a:prstGeom prst="rect">
            <a:avLst/>
          </a:prstGeom>
          <a:noFill/>
        </p:spPr>
        <p:txBody>
          <a:bodyPr wrap="none" rtlCol="0">
            <a:spAutoFit/>
          </a:bodyPr>
          <a:lstStyle/>
          <a:p>
            <a:r>
              <a:rPr lang="en-IN" dirty="0"/>
              <a:t>Yes=3</a:t>
            </a:r>
          </a:p>
          <a:p>
            <a:r>
              <a:rPr lang="en-IN" dirty="0"/>
              <a:t>No=3</a:t>
            </a:r>
          </a:p>
        </p:txBody>
      </p:sp>
      <p:sp>
        <p:nvSpPr>
          <p:cNvPr id="18" name="TextBox 17"/>
          <p:cNvSpPr txBox="1"/>
          <p:nvPr/>
        </p:nvSpPr>
        <p:spPr>
          <a:xfrm>
            <a:off x="2634847" y="6172200"/>
            <a:ext cx="717953" cy="646331"/>
          </a:xfrm>
          <a:prstGeom prst="rect">
            <a:avLst/>
          </a:prstGeom>
          <a:noFill/>
        </p:spPr>
        <p:txBody>
          <a:bodyPr wrap="none" rtlCol="0">
            <a:spAutoFit/>
          </a:bodyPr>
          <a:lstStyle/>
          <a:p>
            <a:r>
              <a:rPr lang="en-IN" dirty="0"/>
              <a:t>Yes=6</a:t>
            </a:r>
          </a:p>
          <a:p>
            <a:r>
              <a:rPr lang="en-IN" dirty="0"/>
              <a:t>No=2</a:t>
            </a:r>
          </a:p>
        </p:txBody>
      </p:sp>
      <p:graphicFrame>
        <p:nvGraphicFramePr>
          <p:cNvPr id="13" name="Table 12"/>
          <p:cNvGraphicFramePr>
            <a:graphicFrameLocks noGrp="1"/>
          </p:cNvGraphicFramePr>
          <p:nvPr>
            <p:extLst>
              <p:ext uri="{D42A27DB-BD31-4B8C-83A1-F6EECF244321}">
                <p14:modId xmlns:p14="http://schemas.microsoft.com/office/powerpoint/2010/main" val="754694749"/>
              </p:ext>
            </p:extLst>
          </p:nvPr>
        </p:nvGraphicFramePr>
        <p:xfrm>
          <a:off x="4800600" y="1821159"/>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6C00AD6D-3E10-7EBB-9E9F-A2E90C841560}"/>
                  </a:ext>
                </a:extLst>
              </p14:cNvPr>
              <p14:cNvContentPartPr/>
              <p14:nvPr/>
            </p14:nvContentPartPr>
            <p14:xfrm>
              <a:off x="1082160" y="1324800"/>
              <a:ext cx="6549840" cy="5533560"/>
            </p14:xfrm>
          </p:contentPart>
        </mc:Choice>
        <mc:Fallback>
          <p:pic>
            <p:nvPicPr>
              <p:cNvPr id="3" name="Ink 2">
                <a:extLst>
                  <a:ext uri="{FF2B5EF4-FFF2-40B4-BE49-F238E27FC236}">
                    <a16:creationId xmlns:a16="http://schemas.microsoft.com/office/drawing/2014/main" id="{6C00AD6D-3E10-7EBB-9E9F-A2E90C841560}"/>
                  </a:ext>
                </a:extLst>
              </p:cNvPr>
              <p:cNvPicPr/>
              <p:nvPr/>
            </p:nvPicPr>
            <p:blipFill>
              <a:blip r:embed="rId5"/>
              <a:stretch>
                <a:fillRect/>
              </a:stretch>
            </p:blipFill>
            <p:spPr>
              <a:xfrm>
                <a:off x="1072800" y="1315440"/>
                <a:ext cx="6568560" cy="5552280"/>
              </a:xfrm>
              <a:prstGeom prst="rect">
                <a:avLst/>
              </a:prstGeom>
            </p:spPr>
          </p:pic>
        </mc:Fallback>
      </mc:AlternateContent>
    </p:spTree>
    <p:extLst>
      <p:ext uri="{BB962C8B-B14F-4D97-AF65-F5344CB8AC3E}">
        <p14:creationId xmlns:p14="http://schemas.microsoft.com/office/powerpoint/2010/main" val="1676725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Windy</a:t>
            </a:r>
          </a:p>
        </p:txBody>
      </p:sp>
      <p:sp>
        <p:nvSpPr>
          <p:cNvPr id="4" name="Rectangle 3"/>
          <p:cNvSpPr/>
          <p:nvPr/>
        </p:nvSpPr>
        <p:spPr>
          <a:xfrm>
            <a:off x="533400" y="2133600"/>
            <a:ext cx="4572000" cy="2862322"/>
          </a:xfrm>
          <a:prstGeom prst="rect">
            <a:avLst/>
          </a:prstGeom>
        </p:spPr>
        <p:txBody>
          <a:bodyPr>
            <a:spAutoFit/>
          </a:bodyPr>
          <a:lstStyle/>
          <a:p>
            <a:r>
              <a:rPr lang="en-IN" dirty="0"/>
              <a:t>E(Windy=Weak)=1</a:t>
            </a:r>
          </a:p>
          <a:p>
            <a:r>
              <a:rPr lang="en-IN" dirty="0"/>
              <a:t>E(Windy=False)=0.811</a:t>
            </a:r>
          </a:p>
          <a:p>
            <a:endParaRPr lang="en-IN" dirty="0"/>
          </a:p>
          <a:p>
            <a:r>
              <a:rPr lang="en-IN" dirty="0"/>
              <a:t>Information from Windy:</a:t>
            </a:r>
          </a:p>
          <a:p>
            <a:r>
              <a:rPr lang="en-IN" dirty="0"/>
              <a:t>I(Windy) = 8/14 x 0.811 + 6/14 x 1 = 0.892</a:t>
            </a:r>
          </a:p>
          <a:p>
            <a:endParaRPr lang="en-IN" dirty="0"/>
          </a:p>
          <a:p>
            <a:r>
              <a:rPr lang="en-IN" dirty="0"/>
              <a:t>Information Gain from Windy:</a:t>
            </a:r>
          </a:p>
          <a:p>
            <a:r>
              <a:rPr lang="en-IN" dirty="0"/>
              <a:t>Gain(Windy) = E(S) - I(Windy)</a:t>
            </a:r>
          </a:p>
          <a:p>
            <a:r>
              <a:rPr lang="en-IN" dirty="0"/>
              <a:t>0.048 = 0.94 -0.892</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280637278"/>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AF1BD68-EC41-2C7A-7538-28FBAEAE1FF8}"/>
                  </a:ext>
                </a:extLst>
              </p14:cNvPr>
              <p14:cNvContentPartPr/>
              <p14:nvPr/>
            </p14:nvContentPartPr>
            <p14:xfrm>
              <a:off x="392760" y="1095120"/>
              <a:ext cx="7744320" cy="3676320"/>
            </p14:xfrm>
          </p:contentPart>
        </mc:Choice>
        <mc:Fallback>
          <p:pic>
            <p:nvPicPr>
              <p:cNvPr id="3" name="Ink 2">
                <a:extLst>
                  <a:ext uri="{FF2B5EF4-FFF2-40B4-BE49-F238E27FC236}">
                    <a16:creationId xmlns:a16="http://schemas.microsoft.com/office/drawing/2014/main" id="{0AF1BD68-EC41-2C7A-7538-28FBAEAE1FF8}"/>
                  </a:ext>
                </a:extLst>
              </p:cNvPr>
              <p:cNvPicPr/>
              <p:nvPr/>
            </p:nvPicPr>
            <p:blipFill>
              <a:blip r:embed="rId3"/>
              <a:stretch>
                <a:fillRect/>
              </a:stretch>
            </p:blipFill>
            <p:spPr>
              <a:xfrm>
                <a:off x="383400" y="1085760"/>
                <a:ext cx="7763040" cy="3695040"/>
              </a:xfrm>
              <a:prstGeom prst="rect">
                <a:avLst/>
              </a:prstGeom>
            </p:spPr>
          </p:pic>
        </mc:Fallback>
      </mc:AlternateContent>
    </p:spTree>
    <p:extLst>
      <p:ext uri="{BB962C8B-B14F-4D97-AF65-F5344CB8AC3E}">
        <p14:creationId xmlns:p14="http://schemas.microsoft.com/office/powerpoint/2010/main" val="3370906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9444" b="9704"/>
          <a:stretch/>
        </p:blipFill>
        <p:spPr bwMode="auto">
          <a:xfrm>
            <a:off x="152400" y="2037005"/>
            <a:ext cx="51054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Calculate the Info Gain for all the nodes</a:t>
            </a:r>
          </a:p>
        </p:txBody>
      </p:sp>
      <p:sp>
        <p:nvSpPr>
          <p:cNvPr id="4" name="Rectangle 3"/>
          <p:cNvSpPr/>
          <p:nvPr/>
        </p:nvSpPr>
        <p:spPr>
          <a:xfrm>
            <a:off x="4572000" y="2971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0574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334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228600" y="3429000"/>
            <a:ext cx="4746299" cy="369332"/>
          </a:xfrm>
          <a:prstGeom prst="rect">
            <a:avLst/>
          </a:prstGeom>
          <a:noFill/>
        </p:spPr>
        <p:txBody>
          <a:bodyPr wrap="none" rtlCol="0">
            <a:spAutoFit/>
          </a:bodyPr>
          <a:lstStyle/>
          <a:p>
            <a:r>
              <a:rPr lang="en-IN" dirty="0"/>
              <a:t>Outlook has maximum gain so it is our root node</a:t>
            </a:r>
          </a:p>
        </p:txBody>
      </p:sp>
      <p:sp>
        <p:nvSpPr>
          <p:cNvPr id="10" name="Rectangle 9"/>
          <p:cNvSpPr/>
          <p:nvPr/>
        </p:nvSpPr>
        <p:spPr>
          <a:xfrm>
            <a:off x="17526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3434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Table 12"/>
          <p:cNvGraphicFramePr>
            <a:graphicFrameLocks noGrp="1"/>
          </p:cNvGraphicFramePr>
          <p:nvPr>
            <p:extLst>
              <p:ext uri="{D42A27DB-BD31-4B8C-83A1-F6EECF244321}">
                <p14:modId xmlns:p14="http://schemas.microsoft.com/office/powerpoint/2010/main" val="51094717"/>
              </p:ext>
            </p:extLst>
          </p:nvPr>
        </p:nvGraphicFramePr>
        <p:xfrm>
          <a:off x="5389418" y="1524000"/>
          <a:ext cx="3733800" cy="4603811"/>
        </p:xfrm>
        <a:graphic>
          <a:graphicData uri="http://schemas.openxmlformats.org/drawingml/2006/table">
            <a:tbl>
              <a:tblPr>
                <a:tableStyleId>{5C22544A-7EE6-4342-B048-85BDC9FD1C3A}</a:tableStyleId>
              </a:tblPr>
              <a:tblGrid>
                <a:gridCol w="3111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tblGrid>
              <a:tr h="293329">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329">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3329">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3329">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3329">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3329">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3329">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54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3329">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3329">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3329">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3329">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3329">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3329">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3329">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188B486-01C3-78AE-3A4F-110A7C237FDD}"/>
                  </a:ext>
                </a:extLst>
              </p14:cNvPr>
              <p14:cNvContentPartPr/>
              <p14:nvPr/>
            </p14:nvContentPartPr>
            <p14:xfrm>
              <a:off x="416520" y="1136880"/>
              <a:ext cx="4553280" cy="3781800"/>
            </p14:xfrm>
          </p:contentPart>
        </mc:Choice>
        <mc:Fallback>
          <p:pic>
            <p:nvPicPr>
              <p:cNvPr id="3" name="Ink 2">
                <a:extLst>
                  <a:ext uri="{FF2B5EF4-FFF2-40B4-BE49-F238E27FC236}">
                    <a16:creationId xmlns:a16="http://schemas.microsoft.com/office/drawing/2014/main" id="{A188B486-01C3-78AE-3A4F-110A7C237FDD}"/>
                  </a:ext>
                </a:extLst>
              </p:cNvPr>
              <p:cNvPicPr/>
              <p:nvPr/>
            </p:nvPicPr>
            <p:blipFill>
              <a:blip r:embed="rId4"/>
              <a:stretch>
                <a:fillRect/>
              </a:stretch>
            </p:blipFill>
            <p:spPr>
              <a:xfrm>
                <a:off x="407160" y="1127520"/>
                <a:ext cx="4572000" cy="3800520"/>
              </a:xfrm>
              <a:prstGeom prst="rect">
                <a:avLst/>
              </a:prstGeom>
            </p:spPr>
          </p:pic>
        </mc:Fallback>
      </mc:AlternateContent>
    </p:spTree>
    <p:extLst>
      <p:ext uri="{BB962C8B-B14F-4D97-AF65-F5344CB8AC3E}">
        <p14:creationId xmlns:p14="http://schemas.microsoft.com/office/powerpoint/2010/main" val="1219637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6915" b="9704"/>
          <a:stretch/>
        </p:blipFill>
        <p:spPr bwMode="auto">
          <a:xfrm>
            <a:off x="76200" y="2037005"/>
            <a:ext cx="53340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Select the Node with highest Info Gain: Outlook</a:t>
            </a:r>
          </a:p>
        </p:txBody>
      </p:sp>
      <p:sp>
        <p:nvSpPr>
          <p:cNvPr id="6" name="Rectangle 5"/>
          <p:cNvSpPr/>
          <p:nvPr/>
        </p:nvSpPr>
        <p:spPr>
          <a:xfrm>
            <a:off x="19812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572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152400" y="3429000"/>
            <a:ext cx="4746299" cy="369332"/>
          </a:xfrm>
          <a:prstGeom prst="rect">
            <a:avLst/>
          </a:prstGeom>
          <a:noFill/>
        </p:spPr>
        <p:txBody>
          <a:bodyPr wrap="none" rtlCol="0">
            <a:spAutoFit/>
          </a:bodyPr>
          <a:lstStyle/>
          <a:p>
            <a:r>
              <a:rPr lang="en-IN" dirty="0"/>
              <a:t>Outlook has maximum gain so it is our root node</a:t>
            </a:r>
          </a:p>
        </p:txBody>
      </p:sp>
      <p:graphicFrame>
        <p:nvGraphicFramePr>
          <p:cNvPr id="10" name="Table 9"/>
          <p:cNvGraphicFramePr>
            <a:graphicFrameLocks noGrp="1"/>
          </p:cNvGraphicFramePr>
          <p:nvPr>
            <p:extLst>
              <p:ext uri="{D42A27DB-BD31-4B8C-83A1-F6EECF244321}">
                <p14:modId xmlns:p14="http://schemas.microsoft.com/office/powerpoint/2010/main" val="3189000083"/>
              </p:ext>
            </p:extLst>
          </p:nvPr>
        </p:nvGraphicFramePr>
        <p:xfrm>
          <a:off x="5257800" y="1600200"/>
          <a:ext cx="3733800" cy="4603811"/>
        </p:xfrm>
        <a:graphic>
          <a:graphicData uri="http://schemas.openxmlformats.org/drawingml/2006/table">
            <a:tbl>
              <a:tblPr>
                <a:tableStyleId>{5C22544A-7EE6-4342-B048-85BDC9FD1C3A}</a:tableStyleId>
              </a:tblPr>
              <a:tblGrid>
                <a:gridCol w="3111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tblGrid>
              <a:tr h="293329">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329">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3329">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3329">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3329">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3329">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3329">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54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3329">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3329">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3329">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3329">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3329">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3329">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3329">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BB8CB79-303A-1E0B-18C9-D2EC05CCE8AC}"/>
                  </a:ext>
                </a:extLst>
              </p14:cNvPr>
              <p14:cNvContentPartPr/>
              <p14:nvPr/>
            </p14:nvContentPartPr>
            <p14:xfrm>
              <a:off x="131040" y="1147680"/>
              <a:ext cx="4703040" cy="3611160"/>
            </p14:xfrm>
          </p:contentPart>
        </mc:Choice>
        <mc:Fallback>
          <p:pic>
            <p:nvPicPr>
              <p:cNvPr id="3" name="Ink 2">
                <a:extLst>
                  <a:ext uri="{FF2B5EF4-FFF2-40B4-BE49-F238E27FC236}">
                    <a16:creationId xmlns:a16="http://schemas.microsoft.com/office/drawing/2014/main" id="{9BB8CB79-303A-1E0B-18C9-D2EC05CCE8AC}"/>
                  </a:ext>
                </a:extLst>
              </p:cNvPr>
              <p:cNvPicPr/>
              <p:nvPr/>
            </p:nvPicPr>
            <p:blipFill>
              <a:blip r:embed="rId4"/>
              <a:stretch>
                <a:fillRect/>
              </a:stretch>
            </p:blipFill>
            <p:spPr>
              <a:xfrm>
                <a:off x="121680" y="1138320"/>
                <a:ext cx="4721760" cy="3629880"/>
              </a:xfrm>
              <a:prstGeom prst="rect">
                <a:avLst/>
              </a:prstGeom>
            </p:spPr>
          </p:pic>
        </mc:Fallback>
      </mc:AlternateContent>
    </p:spTree>
    <p:extLst>
      <p:ext uri="{BB962C8B-B14F-4D97-AF65-F5344CB8AC3E}">
        <p14:creationId xmlns:p14="http://schemas.microsoft.com/office/powerpoint/2010/main" val="2999813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793" t="18826" r="29692" b="8625"/>
          <a:stretch/>
        </p:blipFill>
        <p:spPr bwMode="auto">
          <a:xfrm>
            <a:off x="533400" y="381000"/>
            <a:ext cx="8049492" cy="561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6172200"/>
            <a:ext cx="4886402" cy="369332"/>
          </a:xfrm>
          <a:prstGeom prst="rect">
            <a:avLst/>
          </a:prstGeom>
          <a:noFill/>
        </p:spPr>
        <p:txBody>
          <a:bodyPr wrap="none" rtlCol="0">
            <a:spAutoFit/>
          </a:bodyPr>
          <a:lstStyle/>
          <a:p>
            <a:r>
              <a:rPr lang="en-IN" dirty="0"/>
              <a:t>Select the node that  gives more accurate answers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1A23535-B58C-53B5-4F36-1D51DE9671AF}"/>
                  </a:ext>
                </a:extLst>
              </p14:cNvPr>
              <p14:cNvContentPartPr/>
              <p14:nvPr/>
            </p14:nvContentPartPr>
            <p14:xfrm>
              <a:off x="2404080" y="1445040"/>
              <a:ext cx="4067280" cy="5164200"/>
            </p14:xfrm>
          </p:contentPart>
        </mc:Choice>
        <mc:Fallback>
          <p:pic>
            <p:nvPicPr>
              <p:cNvPr id="2" name="Ink 1">
                <a:extLst>
                  <a:ext uri="{FF2B5EF4-FFF2-40B4-BE49-F238E27FC236}">
                    <a16:creationId xmlns:a16="http://schemas.microsoft.com/office/drawing/2014/main" id="{41A23535-B58C-53B5-4F36-1D51DE9671AF}"/>
                  </a:ext>
                </a:extLst>
              </p:cNvPr>
              <p:cNvPicPr/>
              <p:nvPr/>
            </p:nvPicPr>
            <p:blipFill>
              <a:blip r:embed="rId4"/>
              <a:stretch>
                <a:fillRect/>
              </a:stretch>
            </p:blipFill>
            <p:spPr>
              <a:xfrm>
                <a:off x="2394720" y="1435680"/>
                <a:ext cx="4086000" cy="5182920"/>
              </a:xfrm>
              <a:prstGeom prst="rect">
                <a:avLst/>
              </a:prstGeom>
            </p:spPr>
          </p:pic>
        </mc:Fallback>
      </mc:AlternateContent>
    </p:spTree>
    <p:extLst>
      <p:ext uri="{BB962C8B-B14F-4D97-AF65-F5344CB8AC3E}">
        <p14:creationId xmlns:p14="http://schemas.microsoft.com/office/powerpoint/2010/main" val="437447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14400" y="68756"/>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60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lnSpcReduction="10000"/>
          </a:bodyPr>
          <a:lstStyle/>
          <a:p>
            <a:r>
              <a:rPr lang="en-IN" dirty="0"/>
              <a:t>Pruning: When we reduce the size of decision trees by removing nodes (opposite of Splitting), the process is called pruning.</a:t>
            </a:r>
          </a:p>
          <a:p>
            <a:r>
              <a:rPr lang="en-IN" dirty="0"/>
              <a:t>Branch / Sub-Tree: A sub section of decision tree is called branch or sub-tree.</a:t>
            </a:r>
          </a:p>
          <a:p>
            <a:r>
              <a:rPr lang="en-IN" dirty="0"/>
              <a:t>Parent and Child Node: A node, which is divided into sub-nodes is called parent node of sub-nodes where as sub-nodes are the child of parent node.</a:t>
            </a:r>
          </a:p>
        </p:txBody>
      </p:sp>
    </p:spTree>
    <p:extLst>
      <p:ext uri="{BB962C8B-B14F-4D97-AF65-F5344CB8AC3E}">
        <p14:creationId xmlns:p14="http://schemas.microsoft.com/office/powerpoint/2010/main" val="9940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921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29A4145-F7ED-7DDF-745B-891189010454}"/>
                  </a:ext>
                </a:extLst>
              </p14:cNvPr>
              <p14:cNvContentPartPr/>
              <p14:nvPr/>
            </p14:nvContentPartPr>
            <p14:xfrm>
              <a:off x="94320" y="552240"/>
              <a:ext cx="7697160" cy="5513400"/>
            </p14:xfrm>
          </p:contentPart>
        </mc:Choice>
        <mc:Fallback>
          <p:pic>
            <p:nvPicPr>
              <p:cNvPr id="2" name="Ink 1">
                <a:extLst>
                  <a:ext uri="{FF2B5EF4-FFF2-40B4-BE49-F238E27FC236}">
                    <a16:creationId xmlns:a16="http://schemas.microsoft.com/office/drawing/2014/main" id="{729A4145-F7ED-7DDF-745B-891189010454}"/>
                  </a:ext>
                </a:extLst>
              </p:cNvPr>
              <p:cNvPicPr/>
              <p:nvPr/>
            </p:nvPicPr>
            <p:blipFill>
              <a:blip r:embed="rId3"/>
              <a:stretch>
                <a:fillRect/>
              </a:stretch>
            </p:blipFill>
            <p:spPr>
              <a:xfrm>
                <a:off x="84960" y="542880"/>
                <a:ext cx="7715880" cy="5532120"/>
              </a:xfrm>
              <a:prstGeom prst="rect">
                <a:avLst/>
              </a:prstGeom>
            </p:spPr>
          </p:pic>
        </mc:Fallback>
      </mc:AlternateContent>
    </p:spTree>
    <p:extLst>
      <p:ext uri="{BB962C8B-B14F-4D97-AF65-F5344CB8AC3E}">
        <p14:creationId xmlns:p14="http://schemas.microsoft.com/office/powerpoint/2010/main" val="2439112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C60C-BF2E-3888-1BE3-F55100726043}"/>
              </a:ext>
            </a:extLst>
          </p:cNvPr>
          <p:cNvSpPr>
            <a:spLocks noGrp="1"/>
          </p:cNvSpPr>
          <p:nvPr>
            <p:ph type="ctrTitle"/>
          </p:nvPr>
        </p:nvSpPr>
        <p:spPr/>
        <p:txBody>
          <a:bodyPr/>
          <a:lstStyle/>
          <a:p>
            <a:r>
              <a:rPr lang="en-IN" dirty="0"/>
              <a:t>Decision Tree using Gini Index</a:t>
            </a:r>
          </a:p>
        </p:txBody>
      </p:sp>
      <p:sp>
        <p:nvSpPr>
          <p:cNvPr id="3" name="Subtitle 2">
            <a:extLst>
              <a:ext uri="{FF2B5EF4-FFF2-40B4-BE49-F238E27FC236}">
                <a16:creationId xmlns:a16="http://schemas.microsoft.com/office/drawing/2014/main" id="{8739522E-646F-E65C-4BBC-A8C046F2057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611088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3289"/>
          <a:stretch/>
        </p:blipFill>
        <p:spPr>
          <a:xfrm>
            <a:off x="0" y="0"/>
            <a:ext cx="9144000" cy="6999940"/>
          </a:xfrm>
          <a:prstGeom prst="rect">
            <a:avLst/>
          </a:prstGeom>
        </p:spPr>
      </p:pic>
    </p:spTree>
    <p:extLst>
      <p:ext uri="{BB962C8B-B14F-4D97-AF65-F5344CB8AC3E}">
        <p14:creationId xmlns:p14="http://schemas.microsoft.com/office/powerpoint/2010/main" val="4017116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chemeClr val="tx2">
              <a:lumMod val="20000"/>
              <a:lumOff val="80000"/>
            </a:schemeClr>
          </a:solidFill>
        </p:spPr>
        <p:txBody>
          <a:bodyPr>
            <a:normAutofit fontScale="92500" lnSpcReduction="20000"/>
          </a:bodyPr>
          <a:lstStyle/>
          <a:p>
            <a:r>
              <a:rPr lang="en-US" dirty="0" err="1"/>
              <a:t>Gini</a:t>
            </a:r>
            <a:r>
              <a:rPr lang="en-US" dirty="0"/>
              <a:t> is intended for continuous attributes, and Entropy for attributes that occur in classes.</a:t>
            </a:r>
          </a:p>
          <a:p>
            <a:r>
              <a:rPr lang="en-US" dirty="0" err="1"/>
              <a:t>Gini</a:t>
            </a:r>
            <a:r>
              <a:rPr lang="en-US" dirty="0"/>
              <a:t> will tend to find the largest class, and entropy tends to find groups of classes that make up ~50% of the data.</a:t>
            </a:r>
          </a:p>
          <a:p>
            <a:r>
              <a:rPr lang="en-US" dirty="0" err="1"/>
              <a:t>Gini</a:t>
            </a:r>
            <a:r>
              <a:rPr lang="en-US" dirty="0"/>
              <a:t> to minimize misclassification.</a:t>
            </a:r>
          </a:p>
          <a:p>
            <a:r>
              <a:rPr lang="en-US" dirty="0"/>
              <a:t>Entropy for exploratory analysis.</a:t>
            </a:r>
          </a:p>
          <a:p>
            <a:r>
              <a:rPr lang="en-US" dirty="0"/>
              <a:t>Some studies show this doesn’t matter – these differ less than 2% of the time.</a:t>
            </a:r>
          </a:p>
          <a:p>
            <a:r>
              <a:rPr lang="en-US" dirty="0"/>
              <a:t>Entropy may be a little slower to compute.</a:t>
            </a:r>
          </a:p>
          <a:p>
            <a:endParaRPr lang="en-US" dirty="0"/>
          </a:p>
        </p:txBody>
      </p:sp>
    </p:spTree>
    <p:extLst>
      <p:ext uri="{BB962C8B-B14F-4D97-AF65-F5344CB8AC3E}">
        <p14:creationId xmlns:p14="http://schemas.microsoft.com/office/powerpoint/2010/main" val="249730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Gini Index</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69912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13733975"/>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24919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Index</a:t>
            </a:r>
          </a:p>
        </p:txBody>
      </p:sp>
      <p:sp>
        <p:nvSpPr>
          <p:cNvPr id="3" name="Content Placeholder 2"/>
          <p:cNvSpPr>
            <a:spLocks noGrp="1"/>
          </p:cNvSpPr>
          <p:nvPr>
            <p:ph idx="1"/>
          </p:nvPr>
        </p:nvSpPr>
        <p:spPr/>
        <p:txBody>
          <a:bodyPr>
            <a:normAutofit fontScale="92500" lnSpcReduction="20000"/>
          </a:bodyPr>
          <a:lstStyle/>
          <a:p>
            <a:r>
              <a:rPr lang="en-IN" dirty="0"/>
              <a:t>Gini index says, if we select two items from a population at random then they must be of same class and probability for this is 1, if population is pure.</a:t>
            </a:r>
          </a:p>
          <a:p>
            <a:r>
              <a:rPr lang="en-IN" dirty="0"/>
              <a:t>It works with categorical target variable “Success” or “Failure”.</a:t>
            </a:r>
          </a:p>
          <a:p>
            <a:r>
              <a:rPr lang="en-IN" dirty="0"/>
              <a:t>It performs only Binary splits</a:t>
            </a:r>
          </a:p>
          <a:p>
            <a:r>
              <a:rPr lang="en-IN" dirty="0"/>
              <a:t>Higher the value of Gini higher the homogeneity.</a:t>
            </a:r>
          </a:p>
          <a:p>
            <a:r>
              <a:rPr lang="en-IN" dirty="0"/>
              <a:t>CART (Classification and Regression Tree) uses Gini method to create binary splits.</a:t>
            </a:r>
          </a:p>
          <a:p>
            <a:endParaRPr lang="en-IN" dirty="0"/>
          </a:p>
        </p:txBody>
      </p:sp>
    </p:spTree>
    <p:extLst>
      <p:ext uri="{BB962C8B-B14F-4D97-AF65-F5344CB8AC3E}">
        <p14:creationId xmlns:p14="http://schemas.microsoft.com/office/powerpoint/2010/main" val="4189891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Calucate</a:t>
            </a:r>
            <a:r>
              <a:rPr lang="en-IN" b="1" dirty="0"/>
              <a:t> Gini for a split</a:t>
            </a:r>
            <a:endParaRPr lang="en-IN" dirty="0"/>
          </a:p>
        </p:txBody>
      </p:sp>
      <p:sp>
        <p:nvSpPr>
          <p:cNvPr id="3" name="Content Placeholder 2"/>
          <p:cNvSpPr>
            <a:spLocks noGrp="1"/>
          </p:cNvSpPr>
          <p:nvPr>
            <p:ph idx="1"/>
          </p:nvPr>
        </p:nvSpPr>
        <p:spPr/>
        <p:txBody>
          <a:bodyPr/>
          <a:lstStyle/>
          <a:p>
            <a:r>
              <a:rPr lang="en-IN" dirty="0"/>
              <a:t>Calculate Gini for sub-nodes, using formula sum of square of probability for success and failure (p²+q²).</a:t>
            </a:r>
          </a:p>
          <a:p>
            <a:r>
              <a:rPr lang="en-IN" dirty="0"/>
              <a:t>Calculate Gini for split using weighted Gini score of each node of that split</a:t>
            </a:r>
          </a:p>
          <a:p>
            <a:endParaRPr lang="en-IN" dirty="0"/>
          </a:p>
        </p:txBody>
      </p:sp>
    </p:spTree>
    <p:extLst>
      <p:ext uri="{BB962C8B-B14F-4D97-AF65-F5344CB8AC3E}">
        <p14:creationId xmlns:p14="http://schemas.microsoft.com/office/powerpoint/2010/main" val="24952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073051"/>
            <a:ext cx="3183144" cy="117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457200"/>
            <a:ext cx="8229600" cy="646331"/>
          </a:xfrm>
          <a:prstGeom prst="rect">
            <a:avLst/>
          </a:prstGeom>
          <a:noFill/>
        </p:spPr>
        <p:txBody>
          <a:bodyPr wrap="square" rtlCol="0">
            <a:spAutoFit/>
          </a:bodyPr>
          <a:lstStyle/>
          <a:p>
            <a:r>
              <a:rPr lang="en-IN" dirty="0"/>
              <a:t>Gini index measures the impurity of a data partition </a:t>
            </a:r>
            <a:r>
              <a:rPr lang="en-IN" dirty="0">
                <a:solidFill>
                  <a:srgbClr val="FF0000"/>
                </a:solidFill>
              </a:rPr>
              <a:t>K</a:t>
            </a:r>
            <a:r>
              <a:rPr lang="en-IN" dirty="0"/>
              <a:t>, formula for Gini Index can be written down as:</a:t>
            </a:r>
          </a:p>
        </p:txBody>
      </p:sp>
      <p:sp>
        <p:nvSpPr>
          <p:cNvPr id="7" name="Rectangle 6"/>
          <p:cNvSpPr/>
          <p:nvPr/>
        </p:nvSpPr>
        <p:spPr>
          <a:xfrm>
            <a:off x="155575" y="2551837"/>
            <a:ext cx="8683625" cy="1477328"/>
          </a:xfrm>
          <a:prstGeom prst="rect">
            <a:avLst/>
          </a:prstGeom>
        </p:spPr>
        <p:txBody>
          <a:bodyPr wrap="square">
            <a:spAutoFit/>
          </a:bodyPr>
          <a:lstStyle/>
          <a:p>
            <a:r>
              <a:rPr lang="en-IN" dirty="0"/>
              <a:t>Where </a:t>
            </a:r>
            <a:r>
              <a:rPr lang="en-IN" dirty="0">
                <a:solidFill>
                  <a:srgbClr val="FF0000"/>
                </a:solidFill>
              </a:rPr>
              <a:t>n</a:t>
            </a:r>
            <a:r>
              <a:rPr lang="en-IN" dirty="0"/>
              <a:t> is the number of classes, and </a:t>
            </a:r>
            <a:r>
              <a:rPr lang="en-IN" dirty="0">
                <a:solidFill>
                  <a:srgbClr val="FF0000"/>
                </a:solidFill>
              </a:rPr>
              <a:t>P</a:t>
            </a:r>
            <a:r>
              <a:rPr lang="en-IN" baseline="-25000" dirty="0">
                <a:solidFill>
                  <a:srgbClr val="FF0000"/>
                </a:solidFill>
              </a:rPr>
              <a:t>i</a:t>
            </a:r>
            <a:r>
              <a:rPr lang="en-IN" dirty="0"/>
              <a:t> is the probability that an observation in </a:t>
            </a:r>
            <a:r>
              <a:rPr lang="en-IN" dirty="0">
                <a:solidFill>
                  <a:srgbClr val="FF0000"/>
                </a:solidFill>
              </a:rPr>
              <a:t>K</a:t>
            </a:r>
            <a:r>
              <a:rPr lang="en-IN" dirty="0"/>
              <a:t> belongs to the class. </a:t>
            </a:r>
          </a:p>
          <a:p>
            <a:endParaRPr lang="en-IN" dirty="0"/>
          </a:p>
          <a:p>
            <a:r>
              <a:rPr lang="en-IN" dirty="0"/>
              <a:t>Gini Index assumes a binary split for each of the attribute in </a:t>
            </a:r>
            <a:r>
              <a:rPr lang="en-IN" dirty="0">
                <a:solidFill>
                  <a:srgbClr val="FF0000"/>
                </a:solidFill>
              </a:rPr>
              <a:t>S</a:t>
            </a:r>
            <a:r>
              <a:rPr lang="en-IN" dirty="0"/>
              <a:t>, let say </a:t>
            </a:r>
            <a:r>
              <a:rPr lang="en-IN" dirty="0">
                <a:solidFill>
                  <a:srgbClr val="FF0000"/>
                </a:solidFill>
              </a:rPr>
              <a:t>T</a:t>
            </a:r>
            <a:r>
              <a:rPr lang="en-IN" baseline="-25000" dirty="0">
                <a:solidFill>
                  <a:srgbClr val="FF0000"/>
                </a:solidFill>
              </a:rPr>
              <a:t>1</a:t>
            </a:r>
            <a:r>
              <a:rPr lang="en-IN" dirty="0"/>
              <a:t> &amp; </a:t>
            </a:r>
            <a:r>
              <a:rPr lang="en-IN" dirty="0">
                <a:solidFill>
                  <a:srgbClr val="FF0000"/>
                </a:solidFill>
              </a:rPr>
              <a:t>T</a:t>
            </a:r>
            <a:r>
              <a:rPr lang="en-IN" baseline="-25000" dirty="0">
                <a:solidFill>
                  <a:srgbClr val="FF0000"/>
                </a:solidFill>
              </a:rPr>
              <a:t>2</a:t>
            </a:r>
            <a:r>
              <a:rPr lang="en-IN" baseline="-25000" dirty="0"/>
              <a:t>. </a:t>
            </a:r>
            <a:r>
              <a:rPr lang="en-IN" dirty="0"/>
              <a:t>The Gini index of K given this partitioning is given by:</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4" y="4752975"/>
            <a:ext cx="5772142" cy="96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5FE62E7-BE64-C57A-E182-97C99E768E34}"/>
                  </a:ext>
                </a:extLst>
              </p14:cNvPr>
              <p14:cNvContentPartPr/>
              <p14:nvPr/>
            </p14:nvContentPartPr>
            <p14:xfrm>
              <a:off x="3957120" y="999000"/>
              <a:ext cx="1950840" cy="1179360"/>
            </p14:xfrm>
          </p:contentPart>
        </mc:Choice>
        <mc:Fallback>
          <p:pic>
            <p:nvPicPr>
              <p:cNvPr id="2" name="Ink 1">
                <a:extLst>
                  <a:ext uri="{FF2B5EF4-FFF2-40B4-BE49-F238E27FC236}">
                    <a16:creationId xmlns:a16="http://schemas.microsoft.com/office/drawing/2014/main" id="{25FE62E7-BE64-C57A-E182-97C99E768E34}"/>
                  </a:ext>
                </a:extLst>
              </p:cNvPr>
              <p:cNvPicPr/>
              <p:nvPr/>
            </p:nvPicPr>
            <p:blipFill>
              <a:blip r:embed="rId5"/>
              <a:stretch>
                <a:fillRect/>
              </a:stretch>
            </p:blipFill>
            <p:spPr>
              <a:xfrm>
                <a:off x="3947760" y="989640"/>
                <a:ext cx="1969560" cy="1198080"/>
              </a:xfrm>
              <a:prstGeom prst="rect">
                <a:avLst/>
              </a:prstGeom>
            </p:spPr>
          </p:pic>
        </mc:Fallback>
      </mc:AlternateContent>
    </p:spTree>
    <p:extLst>
      <p:ext uri="{BB962C8B-B14F-4D97-AF65-F5344CB8AC3E}">
        <p14:creationId xmlns:p14="http://schemas.microsoft.com/office/powerpoint/2010/main" val="56287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Types of Algorithms in Decision Tree</a:t>
            </a:r>
          </a:p>
        </p:txBody>
      </p:sp>
      <p:sp>
        <p:nvSpPr>
          <p:cNvPr id="3" name="Content Placeholder 2"/>
          <p:cNvSpPr>
            <a:spLocks noGrp="1"/>
          </p:cNvSpPr>
          <p:nvPr>
            <p:ph idx="1"/>
          </p:nvPr>
        </p:nvSpPr>
        <p:spPr/>
        <p:txBody>
          <a:bodyPr/>
          <a:lstStyle/>
          <a:p>
            <a:pPr marL="0" indent="0">
              <a:buNone/>
            </a:pPr>
            <a:r>
              <a:rPr lang="en-IN" b="1" dirty="0"/>
              <a:t>Algorithm used in decision trees:</a:t>
            </a:r>
            <a:endParaRPr lang="en-IN" dirty="0"/>
          </a:p>
          <a:p>
            <a:r>
              <a:rPr lang="en-IN" b="1" dirty="0"/>
              <a:t>ID3 – entropy, Information Gain</a:t>
            </a:r>
          </a:p>
          <a:p>
            <a:r>
              <a:rPr lang="en-IN" b="1" dirty="0"/>
              <a:t>Gini Index</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51E8B1-210F-BF8A-F1FE-B058DD3EB345}"/>
                  </a:ext>
                </a:extLst>
              </p14:cNvPr>
              <p14:cNvContentPartPr/>
              <p14:nvPr/>
            </p14:nvContentPartPr>
            <p14:xfrm>
              <a:off x="888120" y="1990080"/>
              <a:ext cx="5481360" cy="1481040"/>
            </p14:xfrm>
          </p:contentPart>
        </mc:Choice>
        <mc:Fallback xmlns="">
          <p:pic>
            <p:nvPicPr>
              <p:cNvPr id="4" name="Ink 3">
                <a:extLst>
                  <a:ext uri="{FF2B5EF4-FFF2-40B4-BE49-F238E27FC236}">
                    <a16:creationId xmlns:a16="http://schemas.microsoft.com/office/drawing/2014/main" id="{FD51E8B1-210F-BF8A-F1FE-B058DD3EB345}"/>
                  </a:ext>
                </a:extLst>
              </p:cNvPr>
              <p:cNvPicPr/>
              <p:nvPr/>
            </p:nvPicPr>
            <p:blipFill>
              <a:blip r:embed="rId3"/>
              <a:stretch>
                <a:fillRect/>
              </a:stretch>
            </p:blipFill>
            <p:spPr>
              <a:xfrm>
                <a:off x="878760" y="1980720"/>
                <a:ext cx="5500080" cy="1499760"/>
              </a:xfrm>
              <a:prstGeom prst="rect">
                <a:avLst/>
              </a:prstGeom>
            </p:spPr>
          </p:pic>
        </mc:Fallback>
      </mc:AlternateContent>
    </p:spTree>
    <p:extLst>
      <p:ext uri="{BB962C8B-B14F-4D97-AF65-F5344CB8AC3E}">
        <p14:creationId xmlns:p14="http://schemas.microsoft.com/office/powerpoint/2010/main" val="4245292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Calculate Gini Index</a:t>
            </a:r>
            <a:endParaRPr lang="en-IN" dirty="0"/>
          </a:p>
        </p:txBody>
      </p:sp>
      <p:sp>
        <p:nvSpPr>
          <p:cNvPr id="3" name="Content Placeholder 2"/>
          <p:cNvSpPr>
            <a:spLocks noGrp="1"/>
          </p:cNvSpPr>
          <p:nvPr>
            <p:ph idx="1"/>
          </p:nvPr>
        </p:nvSpPr>
        <p:spPr/>
        <p:txBody>
          <a:bodyPr/>
          <a:lstStyle/>
          <a:p>
            <a:pPr marL="0" indent="0">
              <a:buNone/>
            </a:pPr>
            <a:r>
              <a:rPr lang="en-IN" b="1" dirty="0"/>
              <a:t>So as the first step we will find the root node of our decision tree. For that Calculate the </a:t>
            </a:r>
            <a:r>
              <a:rPr lang="en-IN" b="1" dirty="0" err="1"/>
              <a:t>gini</a:t>
            </a:r>
            <a:r>
              <a:rPr lang="en-IN" b="1" dirty="0"/>
              <a:t> index of the class variable (Play)</a:t>
            </a:r>
            <a:endParaRPr lang="en-IN" dirty="0"/>
          </a:p>
          <a:p>
            <a:r>
              <a:rPr lang="en-IN" dirty="0"/>
              <a:t>Gini(S) = 1 - [(9/14)² + (5/14)²] = 0.4591</a:t>
            </a: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53F2F2C-BE2A-9051-A174-6B31F21ABFCC}"/>
                  </a:ext>
                </a:extLst>
              </p14:cNvPr>
              <p14:cNvContentPartPr/>
              <p14:nvPr/>
            </p14:nvContentPartPr>
            <p14:xfrm>
              <a:off x="561600" y="387720"/>
              <a:ext cx="8173800" cy="5560200"/>
            </p14:xfrm>
          </p:contentPart>
        </mc:Choice>
        <mc:Fallback>
          <p:pic>
            <p:nvPicPr>
              <p:cNvPr id="4" name="Ink 3">
                <a:extLst>
                  <a:ext uri="{FF2B5EF4-FFF2-40B4-BE49-F238E27FC236}">
                    <a16:creationId xmlns:a16="http://schemas.microsoft.com/office/drawing/2014/main" id="{653F2F2C-BE2A-9051-A174-6B31F21ABFCC}"/>
                  </a:ext>
                </a:extLst>
              </p:cNvPr>
              <p:cNvPicPr/>
              <p:nvPr/>
            </p:nvPicPr>
            <p:blipFill>
              <a:blip r:embed="rId3"/>
              <a:stretch>
                <a:fillRect/>
              </a:stretch>
            </p:blipFill>
            <p:spPr>
              <a:xfrm>
                <a:off x="552240" y="378360"/>
                <a:ext cx="8192520" cy="5578920"/>
              </a:xfrm>
              <a:prstGeom prst="rect">
                <a:avLst/>
              </a:prstGeom>
            </p:spPr>
          </p:pic>
        </mc:Fallback>
      </mc:AlternateContent>
    </p:spTree>
    <p:extLst>
      <p:ext uri="{BB962C8B-B14F-4D97-AF65-F5344CB8AC3E}">
        <p14:creationId xmlns:p14="http://schemas.microsoft.com/office/powerpoint/2010/main" val="1301128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a:t>
            </a:r>
            <a:endParaRPr lang="en-IN" dirty="0"/>
          </a:p>
        </p:txBody>
      </p:sp>
      <p:sp>
        <p:nvSpPr>
          <p:cNvPr id="3" name="Content Placeholder 2"/>
          <p:cNvSpPr>
            <a:spLocks noGrp="1"/>
          </p:cNvSpPr>
          <p:nvPr>
            <p:ph idx="1"/>
          </p:nvPr>
        </p:nvSpPr>
        <p:spPr/>
        <p:txBody>
          <a:bodyPr/>
          <a:lstStyle/>
          <a:p>
            <a:pPr marL="0" indent="0">
              <a:buNone/>
            </a:pPr>
            <a:r>
              <a:rPr lang="en-IN" b="1" dirty="0"/>
              <a:t>we will calculate </a:t>
            </a:r>
            <a:r>
              <a:rPr lang="en-IN" b="1" dirty="0" err="1"/>
              <a:t>gini</a:t>
            </a:r>
            <a:r>
              <a:rPr lang="en-IN" b="1" dirty="0"/>
              <a:t> gain. </a:t>
            </a:r>
            <a:r>
              <a:rPr lang="en-IN" dirty="0"/>
              <a:t>For that first, we will find the average weighted </a:t>
            </a:r>
            <a:r>
              <a:rPr lang="en-IN" dirty="0" err="1"/>
              <a:t>gini</a:t>
            </a:r>
            <a:r>
              <a:rPr lang="en-IN" dirty="0"/>
              <a:t> impurity of Outlook, Temperature, Humidity and Windy.</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59EB10C-F13B-8553-409B-B885A509E67D}"/>
                  </a:ext>
                </a:extLst>
              </p14:cNvPr>
              <p14:cNvContentPartPr/>
              <p14:nvPr/>
            </p14:nvContentPartPr>
            <p14:xfrm>
              <a:off x="1737720" y="2586600"/>
              <a:ext cx="5418720" cy="609480"/>
            </p14:xfrm>
          </p:contentPart>
        </mc:Choice>
        <mc:Fallback>
          <p:pic>
            <p:nvPicPr>
              <p:cNvPr id="4" name="Ink 3">
                <a:extLst>
                  <a:ext uri="{FF2B5EF4-FFF2-40B4-BE49-F238E27FC236}">
                    <a16:creationId xmlns:a16="http://schemas.microsoft.com/office/drawing/2014/main" id="{859EB10C-F13B-8553-409B-B885A509E67D}"/>
                  </a:ext>
                </a:extLst>
              </p:cNvPr>
              <p:cNvPicPr/>
              <p:nvPr/>
            </p:nvPicPr>
            <p:blipFill>
              <a:blip r:embed="rId3"/>
              <a:stretch>
                <a:fillRect/>
              </a:stretch>
            </p:blipFill>
            <p:spPr>
              <a:xfrm>
                <a:off x="1728360" y="2577240"/>
                <a:ext cx="5437440" cy="628200"/>
              </a:xfrm>
              <a:prstGeom prst="rect">
                <a:avLst/>
              </a:prstGeom>
            </p:spPr>
          </p:pic>
        </mc:Fallback>
      </mc:AlternateContent>
    </p:spTree>
    <p:extLst>
      <p:ext uri="{BB962C8B-B14F-4D97-AF65-F5344CB8AC3E}">
        <p14:creationId xmlns:p14="http://schemas.microsoft.com/office/powerpoint/2010/main" val="2427452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Outlook</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1527157"/>
            <a:ext cx="8442960" cy="187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9601" y="3657600"/>
            <a:ext cx="7924800" cy="646331"/>
          </a:xfrm>
          <a:prstGeom prst="rect">
            <a:avLst/>
          </a:prstGeom>
          <a:noFill/>
        </p:spPr>
        <p:txBody>
          <a:bodyPr wrap="square" rtlCol="0">
            <a:spAutoFit/>
          </a:bodyPr>
          <a:lstStyle/>
          <a:p>
            <a:r>
              <a:rPr lang="it-IT" dirty="0"/>
              <a:t>Gini(S, outlook) = (5/14)gini(3,2) + (4/14)*gini(4,0)+ (5/14)*gini(2,3) = (5/14)(1 - (3/5)² - (2/5)²) + (4/14)*0 + (5/14)(1 - (2/5)² - (3/5)²)= 0.171+0+0.171 = 0.342</a:t>
            </a:r>
            <a:endParaRPr lang="en-IN" dirty="0"/>
          </a:p>
        </p:txBody>
      </p:sp>
      <p:sp>
        <p:nvSpPr>
          <p:cNvPr id="6" name="TextBox 5"/>
          <p:cNvSpPr txBox="1"/>
          <p:nvPr/>
        </p:nvSpPr>
        <p:spPr>
          <a:xfrm>
            <a:off x="1066800" y="4648200"/>
            <a:ext cx="4328942" cy="369332"/>
          </a:xfrm>
          <a:prstGeom prst="rect">
            <a:avLst/>
          </a:prstGeom>
          <a:noFill/>
        </p:spPr>
        <p:txBody>
          <a:bodyPr wrap="none" rtlCol="0">
            <a:spAutoFit/>
          </a:bodyPr>
          <a:lstStyle/>
          <a:p>
            <a:r>
              <a:rPr lang="en-IN" dirty="0"/>
              <a:t>Gini gain (S, outlook) = 0.459 - 0.342 = 0.117</a:t>
            </a:r>
          </a:p>
        </p:txBody>
      </p:sp>
      <p:cxnSp>
        <p:nvCxnSpPr>
          <p:cNvPr id="8" name="Straight Arrow Connector 7"/>
          <p:cNvCxnSpPr/>
          <p:nvPr/>
        </p:nvCxnSpPr>
        <p:spPr>
          <a:xfrm>
            <a:off x="3581400" y="5017532"/>
            <a:ext cx="0" cy="3926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4343" y="5484614"/>
            <a:ext cx="1674113" cy="369332"/>
          </a:xfrm>
          <a:prstGeom prst="rect">
            <a:avLst/>
          </a:prstGeom>
          <a:noFill/>
        </p:spPr>
        <p:txBody>
          <a:bodyPr wrap="none" rtlCol="0">
            <a:spAutoFit/>
          </a:bodyPr>
          <a:lstStyle/>
          <a:p>
            <a:r>
              <a:rPr lang="en-IN" dirty="0"/>
              <a:t>Gini Index : Play</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99FFB31-FC29-1463-A6E3-4027CF3D40A8}"/>
                  </a:ext>
                </a:extLst>
              </p14:cNvPr>
              <p14:cNvContentPartPr/>
              <p14:nvPr/>
            </p14:nvContentPartPr>
            <p14:xfrm>
              <a:off x="875880" y="1185120"/>
              <a:ext cx="7091280" cy="3923280"/>
            </p14:xfrm>
          </p:contentPart>
        </mc:Choice>
        <mc:Fallback>
          <p:pic>
            <p:nvPicPr>
              <p:cNvPr id="3" name="Ink 2">
                <a:extLst>
                  <a:ext uri="{FF2B5EF4-FFF2-40B4-BE49-F238E27FC236}">
                    <a16:creationId xmlns:a16="http://schemas.microsoft.com/office/drawing/2014/main" id="{599FFB31-FC29-1463-A6E3-4027CF3D40A8}"/>
                  </a:ext>
                </a:extLst>
              </p:cNvPr>
              <p:cNvPicPr/>
              <p:nvPr/>
            </p:nvPicPr>
            <p:blipFill>
              <a:blip r:embed="rId4"/>
              <a:stretch>
                <a:fillRect/>
              </a:stretch>
            </p:blipFill>
            <p:spPr>
              <a:xfrm>
                <a:off x="866520" y="1175760"/>
                <a:ext cx="7110000" cy="3942000"/>
              </a:xfrm>
              <a:prstGeom prst="rect">
                <a:avLst/>
              </a:prstGeom>
            </p:spPr>
          </p:pic>
        </mc:Fallback>
      </mc:AlternateContent>
    </p:spTree>
    <p:extLst>
      <p:ext uri="{BB962C8B-B14F-4D97-AF65-F5344CB8AC3E}">
        <p14:creationId xmlns:p14="http://schemas.microsoft.com/office/powerpoint/2010/main" val="4282051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For all Predictors</a:t>
            </a:r>
            <a:endParaRPr lang="en-IN" dirty="0"/>
          </a:p>
        </p:txBody>
      </p:sp>
      <p:sp>
        <p:nvSpPr>
          <p:cNvPr id="5" name="TextBox 4"/>
          <p:cNvSpPr txBox="1"/>
          <p:nvPr/>
        </p:nvSpPr>
        <p:spPr>
          <a:xfrm>
            <a:off x="304800" y="1752600"/>
            <a:ext cx="7924800" cy="1200329"/>
          </a:xfrm>
          <a:prstGeom prst="rect">
            <a:avLst/>
          </a:prstGeom>
          <a:noFill/>
        </p:spPr>
        <p:txBody>
          <a:bodyPr wrap="square" rtlCol="0">
            <a:spAutoFit/>
          </a:bodyPr>
          <a:lstStyle/>
          <a:p>
            <a:r>
              <a:rPr lang="en-IN" dirty="0"/>
              <a:t>Gini gain (S, outlook) = 0.459 - 0.342 = 0.117</a:t>
            </a:r>
          </a:p>
          <a:p>
            <a:r>
              <a:rPr lang="en-IN" dirty="0"/>
              <a:t>Gini gain(S, Temperature) = 0.459 - 0.4405 = 0.0185</a:t>
            </a:r>
          </a:p>
          <a:p>
            <a:r>
              <a:rPr lang="en-IN" dirty="0"/>
              <a:t>Gini gain(S, Humidity) = 0.459 - 0.3674 = 0.0916</a:t>
            </a:r>
          </a:p>
          <a:p>
            <a:r>
              <a:rPr lang="en-IN" dirty="0"/>
              <a:t>Gini gain(S, windy) = 0.459 - 0.4286 = 0.0304</a:t>
            </a:r>
          </a:p>
        </p:txBody>
      </p:sp>
      <p:sp>
        <p:nvSpPr>
          <p:cNvPr id="3" name="TextBox 2"/>
          <p:cNvSpPr txBox="1"/>
          <p:nvPr/>
        </p:nvSpPr>
        <p:spPr>
          <a:xfrm>
            <a:off x="304800" y="3505200"/>
            <a:ext cx="8534400" cy="1384995"/>
          </a:xfrm>
          <a:prstGeom prst="rect">
            <a:avLst/>
          </a:prstGeom>
          <a:noFill/>
        </p:spPr>
        <p:txBody>
          <a:bodyPr wrap="square" rtlCol="0">
            <a:spAutoFit/>
          </a:bodyPr>
          <a:lstStyle/>
          <a:p>
            <a:r>
              <a:rPr lang="en-IN" sz="2800" dirty="0"/>
              <a:t>Choose one that having higher </a:t>
            </a:r>
            <a:r>
              <a:rPr lang="en-IN" sz="2800" dirty="0" err="1"/>
              <a:t>gini</a:t>
            </a:r>
            <a:r>
              <a:rPr lang="en-IN" sz="2800" dirty="0"/>
              <a:t> gain. </a:t>
            </a:r>
          </a:p>
          <a:p>
            <a:r>
              <a:rPr lang="en-IN" sz="2800" dirty="0"/>
              <a:t>Gini gain is higher for outlook .So we can choose it as our root node.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95BAAEF-E676-CE4C-8099-C5B1AD5E9760}"/>
                  </a:ext>
                </a:extLst>
              </p14:cNvPr>
              <p14:cNvContentPartPr/>
              <p14:nvPr/>
            </p14:nvContentPartPr>
            <p14:xfrm>
              <a:off x="347760" y="1618560"/>
              <a:ext cx="4704480" cy="3364200"/>
            </p14:xfrm>
          </p:contentPart>
        </mc:Choice>
        <mc:Fallback>
          <p:pic>
            <p:nvPicPr>
              <p:cNvPr id="4" name="Ink 3">
                <a:extLst>
                  <a:ext uri="{FF2B5EF4-FFF2-40B4-BE49-F238E27FC236}">
                    <a16:creationId xmlns:a16="http://schemas.microsoft.com/office/drawing/2014/main" id="{895BAAEF-E676-CE4C-8099-C5B1AD5E9760}"/>
                  </a:ext>
                </a:extLst>
              </p:cNvPr>
              <p:cNvPicPr/>
              <p:nvPr/>
            </p:nvPicPr>
            <p:blipFill>
              <a:blip r:embed="rId3"/>
              <a:stretch>
                <a:fillRect/>
              </a:stretch>
            </p:blipFill>
            <p:spPr>
              <a:xfrm>
                <a:off x="338400" y="1609200"/>
                <a:ext cx="4723200" cy="3382920"/>
              </a:xfrm>
              <a:prstGeom prst="rect">
                <a:avLst/>
              </a:prstGeom>
            </p:spPr>
          </p:pic>
        </mc:Fallback>
      </mc:AlternateContent>
    </p:spTree>
    <p:extLst>
      <p:ext uri="{BB962C8B-B14F-4D97-AF65-F5344CB8AC3E}">
        <p14:creationId xmlns:p14="http://schemas.microsoft.com/office/powerpoint/2010/main" val="4161932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Split on Which Column?</a:t>
            </a:r>
          </a:p>
        </p:txBody>
      </p:sp>
      <p:sp>
        <p:nvSpPr>
          <p:cNvPr id="3" name="Content Placeholder 2"/>
          <p:cNvSpPr>
            <a:spLocks noGrp="1"/>
          </p:cNvSpPr>
          <p:nvPr>
            <p:ph idx="1"/>
          </p:nvPr>
        </p:nvSpPr>
        <p:spPr/>
        <p:txBody>
          <a:bodyPr/>
          <a:lstStyle/>
          <a:p>
            <a:r>
              <a:rPr lang="en-IN" dirty="0"/>
              <a:t>Above, you can see that Gini score for </a:t>
            </a:r>
            <a:r>
              <a:rPr lang="en-IN" i="1" dirty="0"/>
              <a:t>Split on Outlook </a:t>
            </a:r>
            <a:r>
              <a:rPr lang="en-IN" dirty="0"/>
              <a:t>(</a:t>
            </a:r>
            <a:r>
              <a:rPr lang="en-IN" b="1" dirty="0"/>
              <a:t>0.117</a:t>
            </a:r>
            <a:r>
              <a:rPr lang="en-IN" dirty="0"/>
              <a:t>) is higher than </a:t>
            </a:r>
            <a:r>
              <a:rPr lang="en-IN" i="1" dirty="0"/>
              <a:t>Split on other Classes(Columns)</a:t>
            </a:r>
            <a:r>
              <a:rPr lang="en-IN" dirty="0"/>
              <a:t> hence, the node split will take place on Outlook</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4C28C45-B9E5-B34D-9EF5-4910EF4B5034}"/>
                  </a:ext>
                </a:extLst>
              </p14:cNvPr>
              <p14:cNvContentPartPr/>
              <p14:nvPr/>
            </p14:nvContentPartPr>
            <p14:xfrm>
              <a:off x="2508480" y="2623320"/>
              <a:ext cx="1724760" cy="1114920"/>
            </p14:xfrm>
          </p:contentPart>
        </mc:Choice>
        <mc:Fallback>
          <p:pic>
            <p:nvPicPr>
              <p:cNvPr id="4" name="Ink 3">
                <a:extLst>
                  <a:ext uri="{FF2B5EF4-FFF2-40B4-BE49-F238E27FC236}">
                    <a16:creationId xmlns:a16="http://schemas.microsoft.com/office/drawing/2014/main" id="{74C28C45-B9E5-B34D-9EF5-4910EF4B5034}"/>
                  </a:ext>
                </a:extLst>
              </p:cNvPr>
              <p:cNvPicPr/>
              <p:nvPr/>
            </p:nvPicPr>
            <p:blipFill>
              <a:blip r:embed="rId3"/>
              <a:stretch>
                <a:fillRect/>
              </a:stretch>
            </p:blipFill>
            <p:spPr>
              <a:xfrm>
                <a:off x="2499120" y="2613960"/>
                <a:ext cx="1743480" cy="1133640"/>
              </a:xfrm>
              <a:prstGeom prst="rect">
                <a:avLst/>
              </a:prstGeom>
            </p:spPr>
          </p:pic>
        </mc:Fallback>
      </mc:AlternateContent>
    </p:spTree>
    <p:extLst>
      <p:ext uri="{BB962C8B-B14F-4D97-AF65-F5344CB8AC3E}">
        <p14:creationId xmlns:p14="http://schemas.microsoft.com/office/powerpoint/2010/main" val="52007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Gini Vs Entropy</a:t>
            </a:r>
          </a:p>
        </p:txBody>
      </p:sp>
      <p:sp>
        <p:nvSpPr>
          <p:cNvPr id="7" name="Subtitle 6"/>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06469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Vs Entropy</a:t>
            </a:r>
          </a:p>
        </p:txBody>
      </p:sp>
      <p:sp>
        <p:nvSpPr>
          <p:cNvPr id="3" name="Content Placeholder 2"/>
          <p:cNvSpPr>
            <a:spLocks noGrp="1"/>
          </p:cNvSpPr>
          <p:nvPr>
            <p:ph idx="1"/>
          </p:nvPr>
        </p:nvSpPr>
        <p:spPr/>
        <p:txBody>
          <a:bodyPr>
            <a:normAutofit lnSpcReduction="10000"/>
          </a:bodyPr>
          <a:lstStyle/>
          <a:p>
            <a:r>
              <a:rPr lang="en-IN" dirty="0"/>
              <a:t>The Gini Index is calculated by subtracting the sum of the squared probabilities of each class from one.  It favours larger partitions.  </a:t>
            </a:r>
          </a:p>
          <a:p>
            <a:r>
              <a:rPr lang="en-IN" dirty="0"/>
              <a:t>Information Gain multiplies the probability of the class times the log (base=2) of that class probability.  Information Gain </a:t>
            </a:r>
            <a:r>
              <a:rPr lang="en-IN" dirty="0" err="1"/>
              <a:t>favors</a:t>
            </a:r>
            <a:r>
              <a:rPr lang="en-IN" dirty="0"/>
              <a:t> smaller partitions with many distinct values.  </a:t>
            </a:r>
          </a:p>
          <a:p>
            <a:r>
              <a:rPr lang="en-IN" dirty="0"/>
              <a:t>Ultimately, you have to experiment with your data and the splitting criterion.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B9D5559-76B8-8278-759E-D858C23BFC63}"/>
                  </a:ext>
                </a:extLst>
              </p14:cNvPr>
              <p14:cNvContentPartPr/>
              <p14:nvPr/>
            </p14:nvContentPartPr>
            <p14:xfrm>
              <a:off x="1024560" y="918720"/>
              <a:ext cx="7431840" cy="4960080"/>
            </p14:xfrm>
          </p:contentPart>
        </mc:Choice>
        <mc:Fallback>
          <p:pic>
            <p:nvPicPr>
              <p:cNvPr id="4" name="Ink 3">
                <a:extLst>
                  <a:ext uri="{FF2B5EF4-FFF2-40B4-BE49-F238E27FC236}">
                    <a16:creationId xmlns:a16="http://schemas.microsoft.com/office/drawing/2014/main" id="{8B9D5559-76B8-8278-759E-D858C23BFC63}"/>
                  </a:ext>
                </a:extLst>
              </p:cNvPr>
              <p:cNvPicPr/>
              <p:nvPr/>
            </p:nvPicPr>
            <p:blipFill>
              <a:blip r:embed="rId3"/>
              <a:stretch>
                <a:fillRect/>
              </a:stretch>
            </p:blipFill>
            <p:spPr>
              <a:xfrm>
                <a:off x="1015200" y="909360"/>
                <a:ext cx="7450560" cy="4978800"/>
              </a:xfrm>
              <a:prstGeom prst="rect">
                <a:avLst/>
              </a:prstGeom>
            </p:spPr>
          </p:pic>
        </mc:Fallback>
      </mc:AlternateContent>
    </p:spTree>
    <p:extLst>
      <p:ext uri="{BB962C8B-B14F-4D97-AF65-F5344CB8AC3E}">
        <p14:creationId xmlns:p14="http://schemas.microsoft.com/office/powerpoint/2010/main" val="3966353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End	</a:t>
            </a:r>
          </a:p>
        </p:txBody>
      </p:sp>
      <p:sp>
        <p:nvSpPr>
          <p:cNvPr id="6" name="Subtitle 5"/>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70992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197A-F8B8-F77D-8FE4-983960B27A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45E3F7-1CD8-3DA9-ED84-A4413AA9A1A8}"/>
              </a:ext>
            </a:extLst>
          </p:cNvPr>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4D154C7-A193-AB2E-F19A-B2EA07CCA980}"/>
                  </a:ext>
                </a:extLst>
              </p14:cNvPr>
              <p14:cNvContentPartPr/>
              <p14:nvPr/>
            </p14:nvContentPartPr>
            <p14:xfrm>
              <a:off x="834480" y="1305000"/>
              <a:ext cx="6611400" cy="3179880"/>
            </p14:xfrm>
          </p:contentPart>
        </mc:Choice>
        <mc:Fallback>
          <p:pic>
            <p:nvPicPr>
              <p:cNvPr id="4" name="Ink 3">
                <a:extLst>
                  <a:ext uri="{FF2B5EF4-FFF2-40B4-BE49-F238E27FC236}">
                    <a16:creationId xmlns:a16="http://schemas.microsoft.com/office/drawing/2014/main" id="{74D154C7-A193-AB2E-F19A-B2EA07CCA980}"/>
                  </a:ext>
                </a:extLst>
              </p:cNvPr>
              <p:cNvPicPr/>
              <p:nvPr/>
            </p:nvPicPr>
            <p:blipFill>
              <a:blip r:embed="rId3"/>
              <a:stretch>
                <a:fillRect/>
              </a:stretch>
            </p:blipFill>
            <p:spPr>
              <a:xfrm>
                <a:off x="825120" y="1295640"/>
                <a:ext cx="6630120" cy="3198600"/>
              </a:xfrm>
              <a:prstGeom prst="rect">
                <a:avLst/>
              </a:prstGeom>
            </p:spPr>
          </p:pic>
        </mc:Fallback>
      </mc:AlternateContent>
    </p:spTree>
    <p:extLst>
      <p:ext uri="{BB962C8B-B14F-4D97-AF65-F5344CB8AC3E}">
        <p14:creationId xmlns:p14="http://schemas.microsoft.com/office/powerpoint/2010/main" val="2166004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F667-462F-63F0-99D8-125FE80C05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7D2A73-4B44-B08C-4BD2-A896ABE8C0E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5117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ID3- Entropy and Information Gain</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25952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FE29-AAC4-D343-CCD3-A549F98DED6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C39970-8627-2013-B00D-3ACF05876A7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87318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Random Forest</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073778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 Random Forest is a model made up of many decision trees. Rather than just simply averaging the prediction of trees (which we could call a “forest”)</a:t>
            </a:r>
          </a:p>
          <a:p>
            <a:pPr marL="0" indent="0">
              <a:buNone/>
            </a:pPr>
            <a:endParaRPr lang="en-US" dirty="0"/>
          </a:p>
          <a:p>
            <a:pPr marL="0" indent="0">
              <a:buNone/>
            </a:pPr>
            <a:r>
              <a:rPr lang="en-US" dirty="0"/>
              <a:t>This model uses two key concepts that gives it the name </a:t>
            </a:r>
            <a:r>
              <a:rPr lang="en-US" i="1" dirty="0"/>
              <a:t>random</a:t>
            </a:r>
            <a:r>
              <a:rPr lang="en-US" dirty="0"/>
              <a:t>:</a:t>
            </a:r>
          </a:p>
          <a:p>
            <a:r>
              <a:rPr lang="en-US" dirty="0"/>
              <a:t>Random sampling of training data points when building trees</a:t>
            </a:r>
          </a:p>
          <a:p>
            <a:r>
              <a:rPr lang="en-US" dirty="0"/>
              <a:t>Random subsets of features considered when splitting nodes</a:t>
            </a:r>
          </a:p>
          <a:p>
            <a:pPr marL="0" indent="0">
              <a:buNone/>
            </a:pP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D5C8C16-C2A6-4493-8BFB-2380DBD43278}"/>
                  </a:ext>
                </a:extLst>
              </p14:cNvPr>
              <p14:cNvContentPartPr/>
              <p14:nvPr/>
            </p14:nvContentPartPr>
            <p14:xfrm>
              <a:off x="259560" y="127800"/>
              <a:ext cx="8538480" cy="6027480"/>
            </p14:xfrm>
          </p:contentPart>
        </mc:Choice>
        <mc:Fallback>
          <p:pic>
            <p:nvPicPr>
              <p:cNvPr id="4" name="Ink 3">
                <a:extLst>
                  <a:ext uri="{FF2B5EF4-FFF2-40B4-BE49-F238E27FC236}">
                    <a16:creationId xmlns:a16="http://schemas.microsoft.com/office/drawing/2014/main" id="{CD5C8C16-C2A6-4493-8BFB-2380DBD43278}"/>
                  </a:ext>
                </a:extLst>
              </p:cNvPr>
              <p:cNvPicPr/>
              <p:nvPr/>
            </p:nvPicPr>
            <p:blipFill>
              <a:blip r:embed="rId3"/>
              <a:stretch>
                <a:fillRect/>
              </a:stretch>
            </p:blipFill>
            <p:spPr>
              <a:xfrm>
                <a:off x="250200" y="118440"/>
                <a:ext cx="8557200" cy="6046200"/>
              </a:xfrm>
              <a:prstGeom prst="rect">
                <a:avLst/>
              </a:prstGeom>
            </p:spPr>
          </p:pic>
        </mc:Fallback>
      </mc:AlternateContent>
    </p:spTree>
    <p:extLst>
      <p:ext uri="{BB962C8B-B14F-4D97-AF65-F5344CB8AC3E}">
        <p14:creationId xmlns:p14="http://schemas.microsoft.com/office/powerpoint/2010/main" val="1387641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	</a:t>
            </a:r>
          </a:p>
        </p:txBody>
      </p:sp>
      <p:sp>
        <p:nvSpPr>
          <p:cNvPr id="3" name="Content Placeholder 2"/>
          <p:cNvSpPr>
            <a:spLocks noGrp="1"/>
          </p:cNvSpPr>
          <p:nvPr>
            <p:ph idx="1"/>
          </p:nvPr>
        </p:nvSpPr>
        <p:spPr/>
        <p:txBody>
          <a:bodyPr>
            <a:normAutofit fontScale="85000" lnSpcReduction="10000"/>
          </a:bodyPr>
          <a:lstStyle/>
          <a:p>
            <a:r>
              <a:rPr lang="en-IN" i="1" dirty="0"/>
              <a:t>It is a</a:t>
            </a:r>
            <a:r>
              <a:rPr lang="en-IN" b="1" i="1" dirty="0"/>
              <a:t> Ensemble methods</a:t>
            </a:r>
            <a:r>
              <a:rPr lang="en-IN" dirty="0"/>
              <a:t>, which combines several decision trees to produce better predictive performance than utilizing a single decision tree</a:t>
            </a:r>
          </a:p>
          <a:p>
            <a:endParaRPr lang="en-IN" dirty="0"/>
          </a:p>
          <a:p>
            <a:r>
              <a:rPr lang="en-US" dirty="0"/>
              <a:t>The random forest combines hundreds or thousands of decision trees, trains each one on a slightly different set of the observations, splitting nodes in each tree considering a limited number of the features. </a:t>
            </a:r>
          </a:p>
          <a:p>
            <a:endParaRPr lang="en-US" dirty="0"/>
          </a:p>
          <a:p>
            <a:r>
              <a:rPr lang="en-US" dirty="0"/>
              <a:t>The final predictions of the random forest are made by averaging the predictions of each individual tree.</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0C283AD-1753-A763-9221-E8AA26D10F00}"/>
                  </a:ext>
                </a:extLst>
              </p14:cNvPr>
              <p14:cNvContentPartPr/>
              <p14:nvPr/>
            </p14:nvContentPartPr>
            <p14:xfrm>
              <a:off x="1293120" y="646560"/>
              <a:ext cx="5971680" cy="5554080"/>
            </p14:xfrm>
          </p:contentPart>
        </mc:Choice>
        <mc:Fallback>
          <p:pic>
            <p:nvPicPr>
              <p:cNvPr id="4" name="Ink 3">
                <a:extLst>
                  <a:ext uri="{FF2B5EF4-FFF2-40B4-BE49-F238E27FC236}">
                    <a16:creationId xmlns:a16="http://schemas.microsoft.com/office/drawing/2014/main" id="{10C283AD-1753-A763-9221-E8AA26D10F00}"/>
                  </a:ext>
                </a:extLst>
              </p:cNvPr>
              <p:cNvPicPr/>
              <p:nvPr/>
            </p:nvPicPr>
            <p:blipFill>
              <a:blip r:embed="rId3"/>
              <a:stretch>
                <a:fillRect/>
              </a:stretch>
            </p:blipFill>
            <p:spPr>
              <a:xfrm>
                <a:off x="1283760" y="637200"/>
                <a:ext cx="5990400" cy="5572800"/>
              </a:xfrm>
              <a:prstGeom prst="rect">
                <a:avLst/>
              </a:prstGeom>
            </p:spPr>
          </p:pic>
        </mc:Fallback>
      </mc:AlternateContent>
    </p:spTree>
    <p:extLst>
      <p:ext uri="{BB962C8B-B14F-4D97-AF65-F5344CB8AC3E}">
        <p14:creationId xmlns:p14="http://schemas.microsoft.com/office/powerpoint/2010/main" val="4072443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a:t>
            </a:r>
          </a:p>
        </p:txBody>
      </p:sp>
      <p:sp>
        <p:nvSpPr>
          <p:cNvPr id="3" name="Content Placeholder 2"/>
          <p:cNvSpPr>
            <a:spLocks noGrp="1"/>
          </p:cNvSpPr>
          <p:nvPr>
            <p:ph idx="1"/>
          </p:nvPr>
        </p:nvSpPr>
        <p:spPr/>
        <p:txBody>
          <a:bodyPr/>
          <a:lstStyle/>
          <a:p>
            <a:r>
              <a:rPr lang="en-IN" dirty="0"/>
              <a:t>The first step in Random Forest is that it will divide the data into smaller subsets</a:t>
            </a:r>
          </a:p>
          <a:p>
            <a:r>
              <a:rPr lang="en-IN" dirty="0"/>
              <a:t>Every subset need not be distinct, some may overlap</a:t>
            </a:r>
          </a:p>
          <a:p>
            <a:r>
              <a:rPr lang="en-IN" dirty="0"/>
              <a:t> For each subset a decision tree is made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FF06676-52E2-024F-B732-BB3185890186}"/>
                  </a:ext>
                </a:extLst>
              </p14:cNvPr>
              <p14:cNvContentPartPr/>
              <p14:nvPr/>
            </p14:nvContentPartPr>
            <p14:xfrm>
              <a:off x="2894040" y="2555640"/>
              <a:ext cx="2609280" cy="1830960"/>
            </p14:xfrm>
          </p:contentPart>
        </mc:Choice>
        <mc:Fallback>
          <p:pic>
            <p:nvPicPr>
              <p:cNvPr id="4" name="Ink 3">
                <a:extLst>
                  <a:ext uri="{FF2B5EF4-FFF2-40B4-BE49-F238E27FC236}">
                    <a16:creationId xmlns:a16="http://schemas.microsoft.com/office/drawing/2014/main" id="{0FF06676-52E2-024F-B732-BB3185890186}"/>
                  </a:ext>
                </a:extLst>
              </p:cNvPr>
              <p:cNvPicPr/>
              <p:nvPr/>
            </p:nvPicPr>
            <p:blipFill>
              <a:blip r:embed="rId3"/>
              <a:stretch>
                <a:fillRect/>
              </a:stretch>
            </p:blipFill>
            <p:spPr>
              <a:xfrm>
                <a:off x="2884680" y="2546280"/>
                <a:ext cx="2628000" cy="1849680"/>
              </a:xfrm>
              <a:prstGeom prst="rect">
                <a:avLst/>
              </a:prstGeom>
            </p:spPr>
          </p:pic>
        </mc:Fallback>
      </mc:AlternateContent>
    </p:spTree>
    <p:extLst>
      <p:ext uri="{BB962C8B-B14F-4D97-AF65-F5344CB8AC3E}">
        <p14:creationId xmlns:p14="http://schemas.microsoft.com/office/powerpoint/2010/main" val="2331871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dirty="0"/>
              <a:t>Random sampling of training observations</a:t>
            </a:r>
          </a:p>
        </p:txBody>
      </p:sp>
      <p:sp>
        <p:nvSpPr>
          <p:cNvPr id="3" name="Content Placeholder 2"/>
          <p:cNvSpPr>
            <a:spLocks noGrp="1"/>
          </p:cNvSpPr>
          <p:nvPr>
            <p:ph idx="1"/>
          </p:nvPr>
        </p:nvSpPr>
        <p:spPr/>
        <p:txBody>
          <a:bodyPr>
            <a:normAutofit fontScale="85000" lnSpcReduction="10000"/>
          </a:bodyPr>
          <a:lstStyle/>
          <a:p>
            <a:r>
              <a:rPr lang="en-US" dirty="0"/>
              <a:t>Each tree in a random forest learns from a </a:t>
            </a:r>
            <a:r>
              <a:rPr lang="en-US" b="1" dirty="0"/>
              <a:t>random</a:t>
            </a:r>
            <a:r>
              <a:rPr lang="en-US" dirty="0"/>
              <a:t> sample of the data points</a:t>
            </a:r>
          </a:p>
          <a:p>
            <a:r>
              <a:rPr lang="en-US" dirty="0"/>
              <a:t>The samples are drawn with replacement, known as </a:t>
            </a:r>
            <a:r>
              <a:rPr lang="en-US" b="1" i="1" dirty="0">
                <a:solidFill>
                  <a:srgbClr val="FF0000"/>
                </a:solidFill>
              </a:rPr>
              <a:t>bootstrapping</a:t>
            </a:r>
            <a:r>
              <a:rPr lang="en-US" i="1" dirty="0"/>
              <a:t>, </a:t>
            </a:r>
            <a:r>
              <a:rPr lang="en-US" dirty="0"/>
              <a:t>which means that some samples will be used multiple times in a single tree</a:t>
            </a:r>
          </a:p>
          <a:p>
            <a:r>
              <a:rPr lang="en-US" dirty="0"/>
              <a:t>At test time, predictions are made by averaging the predictions of each decision tree</a:t>
            </a:r>
          </a:p>
          <a:p>
            <a:r>
              <a:rPr lang="en-US" dirty="0"/>
              <a:t>This procedure of training each individual learner on different bootstrapped subsets of the data and then averaging the predictions is known as </a:t>
            </a:r>
            <a:r>
              <a:rPr lang="en-US" i="1" dirty="0"/>
              <a:t>bagging</a:t>
            </a:r>
            <a:r>
              <a:rPr lang="en-US" dirty="0"/>
              <a:t>, short for bootstrap aggregating</a:t>
            </a:r>
            <a:r>
              <a:rPr lang="en-US" i="1" dirty="0"/>
              <a:t>.</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9DC7676-D715-4655-07E3-8CC136B14700}"/>
                  </a:ext>
                </a:extLst>
              </p14:cNvPr>
              <p14:cNvContentPartPr/>
              <p14:nvPr/>
            </p14:nvContentPartPr>
            <p14:xfrm>
              <a:off x="1351080" y="3121920"/>
              <a:ext cx="5616000" cy="3493080"/>
            </p14:xfrm>
          </p:contentPart>
        </mc:Choice>
        <mc:Fallback>
          <p:pic>
            <p:nvPicPr>
              <p:cNvPr id="4" name="Ink 3">
                <a:extLst>
                  <a:ext uri="{FF2B5EF4-FFF2-40B4-BE49-F238E27FC236}">
                    <a16:creationId xmlns:a16="http://schemas.microsoft.com/office/drawing/2014/main" id="{79DC7676-D715-4655-07E3-8CC136B14700}"/>
                  </a:ext>
                </a:extLst>
              </p:cNvPr>
              <p:cNvPicPr/>
              <p:nvPr/>
            </p:nvPicPr>
            <p:blipFill>
              <a:blip r:embed="rId3"/>
              <a:stretch>
                <a:fillRect/>
              </a:stretch>
            </p:blipFill>
            <p:spPr>
              <a:xfrm>
                <a:off x="1341720" y="3112560"/>
                <a:ext cx="5634720" cy="3511800"/>
              </a:xfrm>
              <a:prstGeom prst="rect">
                <a:avLst/>
              </a:prstGeom>
            </p:spPr>
          </p:pic>
        </mc:Fallback>
      </mc:AlternateContent>
    </p:spTree>
    <p:extLst>
      <p:ext uri="{BB962C8B-B14F-4D97-AF65-F5344CB8AC3E}">
        <p14:creationId xmlns:p14="http://schemas.microsoft.com/office/powerpoint/2010/main" val="1317953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6849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11" t="22671" r="41822" b="4603"/>
          <a:stretch/>
        </p:blipFill>
        <p:spPr>
          <a:xfrm>
            <a:off x="14288" y="0"/>
            <a:ext cx="9129712" cy="6955972"/>
          </a:xfrm>
          <a:prstGeom prst="rect">
            <a:avLst/>
          </a:prstGeom>
        </p:spPr>
      </p:pic>
      <p:sp>
        <p:nvSpPr>
          <p:cNvPr id="3" name="Rectangle 2"/>
          <p:cNvSpPr/>
          <p:nvPr/>
        </p:nvSpPr>
        <p:spPr>
          <a:xfrm>
            <a:off x="685800" y="381000"/>
            <a:ext cx="19812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Tree 1</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F4BC537-02D0-3DE0-3991-938D69483B53}"/>
                  </a:ext>
                </a:extLst>
              </p14:cNvPr>
              <p14:cNvContentPartPr/>
              <p14:nvPr/>
            </p14:nvContentPartPr>
            <p14:xfrm>
              <a:off x="447120" y="552240"/>
              <a:ext cx="7771320" cy="1138680"/>
            </p14:xfrm>
          </p:contentPart>
        </mc:Choice>
        <mc:Fallback>
          <p:pic>
            <p:nvPicPr>
              <p:cNvPr id="4" name="Ink 3">
                <a:extLst>
                  <a:ext uri="{FF2B5EF4-FFF2-40B4-BE49-F238E27FC236}">
                    <a16:creationId xmlns:a16="http://schemas.microsoft.com/office/drawing/2014/main" id="{AF4BC537-02D0-3DE0-3991-938D69483B53}"/>
                  </a:ext>
                </a:extLst>
              </p:cNvPr>
              <p:cNvPicPr/>
              <p:nvPr/>
            </p:nvPicPr>
            <p:blipFill>
              <a:blip r:embed="rId4"/>
              <a:stretch>
                <a:fillRect/>
              </a:stretch>
            </p:blipFill>
            <p:spPr>
              <a:xfrm>
                <a:off x="437760" y="542880"/>
                <a:ext cx="7790040" cy="1157400"/>
              </a:xfrm>
              <a:prstGeom prst="rect">
                <a:avLst/>
              </a:prstGeom>
            </p:spPr>
          </p:pic>
        </mc:Fallback>
      </mc:AlternateContent>
    </p:spTree>
    <p:extLst>
      <p:ext uri="{BB962C8B-B14F-4D97-AF65-F5344CB8AC3E}">
        <p14:creationId xmlns:p14="http://schemas.microsoft.com/office/powerpoint/2010/main" val="937846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600" y="228600"/>
            <a:ext cx="8182495" cy="6164259"/>
            <a:chOff x="228600" y="228600"/>
            <a:chExt cx="8182495" cy="6164259"/>
          </a:xfrm>
        </p:grpSpPr>
        <p:pic>
          <p:nvPicPr>
            <p:cNvPr id="2" name="Picture 1"/>
            <p:cNvPicPr>
              <a:picLocks noChangeAspect="1"/>
            </p:cNvPicPr>
            <p:nvPr/>
          </p:nvPicPr>
          <p:blipFill rotWithShape="1">
            <a:blip r:embed="rId2"/>
            <a:srcRect l="1" r="53091" b="24430"/>
            <a:stretch/>
          </p:blipFill>
          <p:spPr>
            <a:xfrm>
              <a:off x="1219200" y="304800"/>
              <a:ext cx="7191895" cy="6088059"/>
            </a:xfrm>
            <a:prstGeom prst="rect">
              <a:avLst/>
            </a:prstGeom>
          </p:spPr>
        </p:pic>
        <p:sp>
          <p:nvSpPr>
            <p:cNvPr id="3" name="Rectangle 2"/>
            <p:cNvSpPr/>
            <p:nvPr/>
          </p:nvSpPr>
          <p:spPr>
            <a:xfrm>
              <a:off x="228600" y="228600"/>
              <a:ext cx="18288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Tree 2</a:t>
              </a:r>
            </a:p>
            <a:p>
              <a:pPr algn="ctr"/>
              <a:endParaRPr lang="en-US" dirty="0"/>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1F2D2BC-13CA-64AF-496F-06B160912DE4}"/>
                  </a:ext>
                </a:extLst>
              </p14:cNvPr>
              <p14:cNvContentPartPr/>
              <p14:nvPr/>
            </p14:nvContentPartPr>
            <p14:xfrm>
              <a:off x="1174320" y="589680"/>
              <a:ext cx="2584800" cy="2621520"/>
            </p14:xfrm>
          </p:contentPart>
        </mc:Choice>
        <mc:Fallback>
          <p:pic>
            <p:nvPicPr>
              <p:cNvPr id="5" name="Ink 4">
                <a:extLst>
                  <a:ext uri="{FF2B5EF4-FFF2-40B4-BE49-F238E27FC236}">
                    <a16:creationId xmlns:a16="http://schemas.microsoft.com/office/drawing/2014/main" id="{B1F2D2BC-13CA-64AF-496F-06B160912DE4}"/>
                  </a:ext>
                </a:extLst>
              </p:cNvPr>
              <p:cNvPicPr/>
              <p:nvPr/>
            </p:nvPicPr>
            <p:blipFill>
              <a:blip r:embed="rId4"/>
              <a:stretch>
                <a:fillRect/>
              </a:stretch>
            </p:blipFill>
            <p:spPr>
              <a:xfrm>
                <a:off x="1164960" y="580320"/>
                <a:ext cx="2603520" cy="2640240"/>
              </a:xfrm>
              <a:prstGeom prst="rect">
                <a:avLst/>
              </a:prstGeom>
            </p:spPr>
          </p:pic>
        </mc:Fallback>
      </mc:AlternateContent>
    </p:spTree>
    <p:extLst>
      <p:ext uri="{BB962C8B-B14F-4D97-AF65-F5344CB8AC3E}">
        <p14:creationId xmlns:p14="http://schemas.microsoft.com/office/powerpoint/2010/main" val="2112361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09600" y="5127"/>
            <a:ext cx="8382000" cy="6852873"/>
            <a:chOff x="609600" y="5127"/>
            <a:chExt cx="8382000" cy="6852873"/>
          </a:xfrm>
        </p:grpSpPr>
        <p:pic>
          <p:nvPicPr>
            <p:cNvPr id="2" name="Picture 1"/>
            <p:cNvPicPr>
              <a:picLocks noChangeAspect="1"/>
            </p:cNvPicPr>
            <p:nvPr/>
          </p:nvPicPr>
          <p:blipFill rotWithShape="1">
            <a:blip r:embed="rId2"/>
            <a:srcRect r="58306" b="22482"/>
            <a:stretch/>
          </p:blipFill>
          <p:spPr>
            <a:xfrm>
              <a:off x="1295400" y="5127"/>
              <a:ext cx="7696200" cy="6852873"/>
            </a:xfrm>
            <a:prstGeom prst="rect">
              <a:avLst/>
            </a:prstGeom>
          </p:spPr>
        </p:pic>
        <p:sp>
          <p:nvSpPr>
            <p:cNvPr id="3" name="Rectangle 2"/>
            <p:cNvSpPr/>
            <p:nvPr/>
          </p:nvSpPr>
          <p:spPr>
            <a:xfrm>
              <a:off x="609600" y="381000"/>
              <a:ext cx="22098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Tree 3</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CC4CE96-9EBF-DB71-8818-A09F5248A85C}"/>
                  </a:ext>
                </a:extLst>
              </p14:cNvPr>
              <p14:cNvContentPartPr/>
              <p14:nvPr/>
            </p14:nvContentPartPr>
            <p14:xfrm>
              <a:off x="1674000" y="901440"/>
              <a:ext cx="230040" cy="43200"/>
            </p14:xfrm>
          </p:contentPart>
        </mc:Choice>
        <mc:Fallback>
          <p:pic>
            <p:nvPicPr>
              <p:cNvPr id="5" name="Ink 4">
                <a:extLst>
                  <a:ext uri="{FF2B5EF4-FFF2-40B4-BE49-F238E27FC236}">
                    <a16:creationId xmlns:a16="http://schemas.microsoft.com/office/drawing/2014/main" id="{ACC4CE96-9EBF-DB71-8818-A09F5248A85C}"/>
                  </a:ext>
                </a:extLst>
              </p:cNvPr>
              <p:cNvPicPr/>
              <p:nvPr/>
            </p:nvPicPr>
            <p:blipFill>
              <a:blip r:embed="rId4"/>
              <a:stretch>
                <a:fillRect/>
              </a:stretch>
            </p:blipFill>
            <p:spPr>
              <a:xfrm>
                <a:off x="1664640" y="892080"/>
                <a:ext cx="248760" cy="61920"/>
              </a:xfrm>
              <a:prstGeom prst="rect">
                <a:avLst/>
              </a:prstGeom>
            </p:spPr>
          </p:pic>
        </mc:Fallback>
      </mc:AlternateContent>
    </p:spTree>
    <p:extLst>
      <p:ext uri="{BB962C8B-B14F-4D97-AF65-F5344CB8AC3E}">
        <p14:creationId xmlns:p14="http://schemas.microsoft.com/office/powerpoint/2010/main" val="871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ID3</a:t>
            </a:r>
          </a:p>
        </p:txBody>
      </p:sp>
      <p:sp>
        <p:nvSpPr>
          <p:cNvPr id="3" name="Content Placeholder 2"/>
          <p:cNvSpPr>
            <a:spLocks noGrp="1"/>
          </p:cNvSpPr>
          <p:nvPr>
            <p:ph idx="1"/>
          </p:nvPr>
        </p:nvSpPr>
        <p:spPr/>
        <p:txBody>
          <a:bodyPr>
            <a:normAutofit/>
          </a:bodyPr>
          <a:lstStyle/>
          <a:p>
            <a:r>
              <a:rPr lang="en-IN" b="1" dirty="0"/>
              <a:t>ID3 </a:t>
            </a:r>
            <a:r>
              <a:rPr lang="en-IN" b="1" dirty="0">
                <a:solidFill>
                  <a:srgbClr val="00B0F0"/>
                </a:solidFill>
              </a:rPr>
              <a:t>(</a:t>
            </a:r>
            <a:r>
              <a:rPr lang="en-US" b="1" dirty="0">
                <a:solidFill>
                  <a:srgbClr val="00B0F0"/>
                </a:solidFill>
              </a:rPr>
              <a:t>Iterative </a:t>
            </a:r>
            <a:r>
              <a:rPr lang="en-US" b="1" dirty="0" err="1">
                <a:solidFill>
                  <a:srgbClr val="00B0F0"/>
                </a:solidFill>
              </a:rPr>
              <a:t>Dichotomiser</a:t>
            </a:r>
            <a:r>
              <a:rPr lang="en-US" b="1" dirty="0">
                <a:solidFill>
                  <a:srgbClr val="00B0F0"/>
                </a:solidFill>
              </a:rPr>
              <a:t> 3</a:t>
            </a:r>
            <a:r>
              <a:rPr lang="en-IN" b="1" dirty="0">
                <a:solidFill>
                  <a:srgbClr val="00B0F0"/>
                </a:solidFill>
              </a:rPr>
              <a:t>)</a:t>
            </a:r>
          </a:p>
          <a:p>
            <a:r>
              <a:rPr lang="en-IN" dirty="0"/>
              <a:t>The core algorithm for building decision trees is called </a:t>
            </a:r>
            <a:r>
              <a:rPr lang="en-IN" b="1" dirty="0"/>
              <a:t>ID3. </a:t>
            </a:r>
            <a:r>
              <a:rPr lang="en-IN" dirty="0"/>
              <a:t>Developed</a:t>
            </a:r>
            <a:r>
              <a:rPr lang="en-IN" b="1" dirty="0"/>
              <a:t> </a:t>
            </a:r>
            <a:r>
              <a:rPr lang="en-IN" dirty="0"/>
              <a:t>by J. R. Quinlan, this algorithm employs a top-down, greedy search through the space of possible branches with no backtracking. ID3 uses (</a:t>
            </a:r>
            <a:r>
              <a:rPr lang="en-IN" i="1" dirty="0"/>
              <a:t>Entropy</a:t>
            </a:r>
            <a:r>
              <a:rPr lang="en-IN" dirty="0"/>
              <a:t> and </a:t>
            </a:r>
            <a:r>
              <a:rPr lang="en-IN" i="1" dirty="0"/>
              <a:t>Information Gain)</a:t>
            </a:r>
            <a:r>
              <a:rPr lang="en-IN" dirty="0"/>
              <a:t> to construct a decision tree.</a:t>
            </a:r>
          </a:p>
        </p:txBody>
      </p:sp>
    </p:spTree>
    <p:extLst>
      <p:ext uri="{BB962C8B-B14F-4D97-AF65-F5344CB8AC3E}">
        <p14:creationId xmlns:p14="http://schemas.microsoft.com/office/powerpoint/2010/main" val="25215698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698" y="-304800"/>
            <a:ext cx="9218983" cy="7426330"/>
            <a:chOff x="9698" y="-304800"/>
            <a:chExt cx="9218983" cy="7426330"/>
          </a:xfrm>
        </p:grpSpPr>
        <p:pic>
          <p:nvPicPr>
            <p:cNvPr id="2" name="Picture 1"/>
            <p:cNvPicPr>
              <a:picLocks noChangeAspect="1"/>
            </p:cNvPicPr>
            <p:nvPr/>
          </p:nvPicPr>
          <p:blipFill rotWithShape="1">
            <a:blip r:embed="rId2"/>
            <a:srcRect l="-638" t="-2954" r="53413" b="40151"/>
            <a:stretch/>
          </p:blipFill>
          <p:spPr>
            <a:xfrm>
              <a:off x="9698" y="-304800"/>
              <a:ext cx="9218983" cy="7426330"/>
            </a:xfrm>
            <a:prstGeom prst="rect">
              <a:avLst/>
            </a:prstGeom>
          </p:spPr>
        </p:pic>
        <p:sp>
          <p:nvSpPr>
            <p:cNvPr id="3" name="Rectangle 2"/>
            <p:cNvSpPr/>
            <p:nvPr/>
          </p:nvSpPr>
          <p:spPr>
            <a:xfrm>
              <a:off x="228600" y="228600"/>
              <a:ext cx="2209800" cy="685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Tree n</a:t>
              </a:r>
            </a:p>
          </p:txBody>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FE660CF-CDF9-59EC-8A5B-1AE97726D30C}"/>
                  </a:ext>
                </a:extLst>
              </p14:cNvPr>
              <p14:cNvContentPartPr/>
              <p14:nvPr/>
            </p14:nvContentPartPr>
            <p14:xfrm>
              <a:off x="936360" y="433080"/>
              <a:ext cx="860400" cy="471600"/>
            </p14:xfrm>
          </p:contentPart>
        </mc:Choice>
        <mc:Fallback>
          <p:pic>
            <p:nvPicPr>
              <p:cNvPr id="5" name="Ink 4">
                <a:extLst>
                  <a:ext uri="{FF2B5EF4-FFF2-40B4-BE49-F238E27FC236}">
                    <a16:creationId xmlns:a16="http://schemas.microsoft.com/office/drawing/2014/main" id="{BFE660CF-CDF9-59EC-8A5B-1AE97726D30C}"/>
                  </a:ext>
                </a:extLst>
              </p:cNvPr>
              <p:cNvPicPr/>
              <p:nvPr/>
            </p:nvPicPr>
            <p:blipFill>
              <a:blip r:embed="rId4"/>
              <a:stretch>
                <a:fillRect/>
              </a:stretch>
            </p:blipFill>
            <p:spPr>
              <a:xfrm>
                <a:off x="927000" y="423720"/>
                <a:ext cx="879120" cy="490320"/>
              </a:xfrm>
              <a:prstGeom prst="rect">
                <a:avLst/>
              </a:prstGeom>
            </p:spPr>
          </p:pic>
        </mc:Fallback>
      </mc:AlternateContent>
    </p:spTree>
    <p:extLst>
      <p:ext uri="{BB962C8B-B14F-4D97-AF65-F5344CB8AC3E}">
        <p14:creationId xmlns:p14="http://schemas.microsoft.com/office/powerpoint/2010/main" val="356342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91" y="155448"/>
            <a:ext cx="7206018" cy="6473952"/>
          </a:xfrm>
          <a:prstGeom prst="rect">
            <a:avLst/>
          </a:prstGeom>
        </p:spPr>
      </p:pic>
      <p:sp>
        <p:nvSpPr>
          <p:cNvPr id="4" name="Rectangle 3"/>
          <p:cNvSpPr/>
          <p:nvPr/>
        </p:nvSpPr>
        <p:spPr>
          <a:xfrm>
            <a:off x="914400" y="5943600"/>
            <a:ext cx="73914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Tally:  four 1s and three 0s</a:t>
            </a:r>
          </a:p>
          <a:p>
            <a:pPr algn="ctr"/>
            <a:r>
              <a:rPr lang="en-US" sz="2400" dirty="0"/>
              <a:t>Prediction = 1</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9EC736C-6A32-CF20-6F48-8CD992B3CF97}"/>
                  </a:ext>
                </a:extLst>
              </p14:cNvPr>
              <p14:cNvContentPartPr/>
              <p14:nvPr/>
            </p14:nvContentPartPr>
            <p14:xfrm>
              <a:off x="1583640" y="727560"/>
              <a:ext cx="4566600" cy="5945040"/>
            </p14:xfrm>
          </p:contentPart>
        </mc:Choice>
        <mc:Fallback>
          <p:pic>
            <p:nvPicPr>
              <p:cNvPr id="2" name="Ink 1">
                <a:extLst>
                  <a:ext uri="{FF2B5EF4-FFF2-40B4-BE49-F238E27FC236}">
                    <a16:creationId xmlns:a16="http://schemas.microsoft.com/office/drawing/2014/main" id="{99EC736C-6A32-CF20-6F48-8CD992B3CF97}"/>
                  </a:ext>
                </a:extLst>
              </p:cNvPr>
              <p:cNvPicPr/>
              <p:nvPr/>
            </p:nvPicPr>
            <p:blipFill>
              <a:blip r:embed="rId5"/>
              <a:stretch>
                <a:fillRect/>
              </a:stretch>
            </p:blipFill>
            <p:spPr>
              <a:xfrm>
                <a:off x="1574280" y="718200"/>
                <a:ext cx="4585320" cy="5963760"/>
              </a:xfrm>
              <a:prstGeom prst="rect">
                <a:avLst/>
              </a:prstGeom>
            </p:spPr>
          </p:pic>
        </mc:Fallback>
      </mc:AlternateContent>
    </p:spTree>
    <p:extLst>
      <p:ext uri="{BB962C8B-B14F-4D97-AF65-F5344CB8AC3E}">
        <p14:creationId xmlns:p14="http://schemas.microsoft.com/office/powerpoint/2010/main" val="23050216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Building many decision trees results in a forest</a:t>
            </a:r>
          </a:p>
        </p:txBody>
      </p:sp>
      <p:sp>
        <p:nvSpPr>
          <p:cNvPr id="3" name="Content Placeholder 2"/>
          <p:cNvSpPr>
            <a:spLocks noGrp="1"/>
          </p:cNvSpPr>
          <p:nvPr>
            <p:ph idx="1"/>
          </p:nvPr>
        </p:nvSpPr>
        <p:spPr/>
        <p:txBody>
          <a:bodyPr>
            <a:noAutofit/>
          </a:bodyPr>
          <a:lstStyle/>
          <a:p>
            <a:pPr>
              <a:lnSpc>
                <a:spcPct val="110000"/>
              </a:lnSpc>
            </a:pPr>
            <a:r>
              <a:rPr lang="en-US" sz="2400" dirty="0"/>
              <a:t>First, it uses the Bagging (Bootstrap Aggregating) algorithm to create random samples. Given a data set D1 (n rows and p columns), it creates a new dataset (D2) by sampling n cases at random with replacement from the original data. About 1/3 of the rows from D1 are left out, known as Out of Bag(OOB) samples.</a:t>
            </a:r>
          </a:p>
          <a:p>
            <a:pPr>
              <a:lnSpc>
                <a:spcPct val="110000"/>
              </a:lnSpc>
            </a:pPr>
            <a:r>
              <a:rPr lang="en-US" sz="2400" dirty="0"/>
              <a:t>Then, the model trains on D2. OOB sample is used to determine unbiased estimate of the error.</a:t>
            </a:r>
          </a:p>
          <a:p>
            <a:pPr>
              <a:lnSpc>
                <a:spcPct val="110000"/>
              </a:lnSpc>
            </a:pPr>
            <a:r>
              <a:rPr lang="en-US" sz="2400" dirty="0"/>
              <a:t>Out of p columns, P &lt;&lt; p columns are selected at each node in the data set. The P columns are selected at random. Usually, the default choice of P is p/3 for regression tree and P is </a:t>
            </a:r>
            <a:r>
              <a:rPr lang="en-US" sz="2400" dirty="0" err="1"/>
              <a:t>sqrt</a:t>
            </a:r>
            <a:r>
              <a:rPr lang="en-US" sz="2400" dirty="0"/>
              <a:t>(p) for classification tree.</a:t>
            </a:r>
          </a:p>
          <a:p>
            <a:pPr marL="0" indent="0">
              <a:lnSpc>
                <a:spcPct val="110000"/>
              </a:lnSpc>
              <a:buNone/>
            </a:pPr>
            <a:endParaRPr lang="en-US" sz="24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C21C780-0BA2-1210-4992-3EAAD14FB1C1}"/>
                  </a:ext>
                </a:extLst>
              </p14:cNvPr>
              <p14:cNvContentPartPr/>
              <p14:nvPr/>
            </p14:nvContentPartPr>
            <p14:xfrm>
              <a:off x="1460880" y="2030760"/>
              <a:ext cx="5425560" cy="878040"/>
            </p14:xfrm>
          </p:contentPart>
        </mc:Choice>
        <mc:Fallback>
          <p:pic>
            <p:nvPicPr>
              <p:cNvPr id="4" name="Ink 3">
                <a:extLst>
                  <a:ext uri="{FF2B5EF4-FFF2-40B4-BE49-F238E27FC236}">
                    <a16:creationId xmlns:a16="http://schemas.microsoft.com/office/drawing/2014/main" id="{DC21C780-0BA2-1210-4992-3EAAD14FB1C1}"/>
                  </a:ext>
                </a:extLst>
              </p:cNvPr>
              <p:cNvPicPr/>
              <p:nvPr/>
            </p:nvPicPr>
            <p:blipFill>
              <a:blip r:embed="rId3"/>
              <a:stretch>
                <a:fillRect/>
              </a:stretch>
            </p:blipFill>
            <p:spPr>
              <a:xfrm>
                <a:off x="1451520" y="2021400"/>
                <a:ext cx="5444280" cy="896760"/>
              </a:xfrm>
              <a:prstGeom prst="rect">
                <a:avLst/>
              </a:prstGeom>
            </p:spPr>
          </p:pic>
        </mc:Fallback>
      </mc:AlternateContent>
    </p:spTree>
    <p:extLst>
      <p:ext uri="{BB962C8B-B14F-4D97-AF65-F5344CB8AC3E}">
        <p14:creationId xmlns:p14="http://schemas.microsoft.com/office/powerpoint/2010/main" val="1536241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Building many decision trees results in a forest</a:t>
            </a:r>
          </a:p>
        </p:txBody>
      </p:sp>
      <p:sp>
        <p:nvSpPr>
          <p:cNvPr id="3" name="Content Placeholder 2"/>
          <p:cNvSpPr>
            <a:spLocks noGrp="1"/>
          </p:cNvSpPr>
          <p:nvPr>
            <p:ph idx="1"/>
          </p:nvPr>
        </p:nvSpPr>
        <p:spPr/>
        <p:txBody>
          <a:bodyPr>
            <a:noAutofit/>
          </a:bodyPr>
          <a:lstStyle/>
          <a:p>
            <a:pPr>
              <a:lnSpc>
                <a:spcPct val="110000"/>
              </a:lnSpc>
            </a:pPr>
            <a:r>
              <a:rPr lang="en-US" sz="2400" dirty="0"/>
              <a:t>Unlike a tree, no pruning takes place in random forest; </a:t>
            </a:r>
            <a:r>
              <a:rPr lang="en-US" sz="2400" dirty="0" err="1"/>
              <a:t>i.e</a:t>
            </a:r>
            <a:r>
              <a:rPr lang="en-US" sz="2400" dirty="0"/>
              <a:t>, each tree is grown fully. In decision trees, pruning is a method to avoid </a:t>
            </a:r>
            <a:r>
              <a:rPr lang="en-US" sz="2400" dirty="0" err="1"/>
              <a:t>overfitting</a:t>
            </a:r>
            <a:r>
              <a:rPr lang="en-US" sz="2400" dirty="0"/>
              <a:t>. Pruning means selecting a </a:t>
            </a:r>
            <a:r>
              <a:rPr lang="en-US" sz="2400" dirty="0" err="1"/>
              <a:t>subtree</a:t>
            </a:r>
            <a:r>
              <a:rPr lang="en-US" sz="2400" dirty="0"/>
              <a:t> that leads to the lowest test </a:t>
            </a:r>
            <a:r>
              <a:rPr lang="en-US" sz="2400" dirty="0" err="1"/>
              <a:t>errror</a:t>
            </a:r>
            <a:r>
              <a:rPr lang="en-US" sz="2400" dirty="0"/>
              <a:t> rate. We can use cross validation to determine the test error rate of a </a:t>
            </a:r>
            <a:r>
              <a:rPr lang="en-US" sz="2400" dirty="0" err="1"/>
              <a:t>subtree</a:t>
            </a:r>
            <a:r>
              <a:rPr lang="en-US" sz="2400" dirty="0"/>
              <a:t>.</a:t>
            </a:r>
          </a:p>
          <a:p>
            <a:pPr>
              <a:lnSpc>
                <a:spcPct val="110000"/>
              </a:lnSpc>
            </a:pPr>
            <a:r>
              <a:rPr lang="en-US" sz="2400" dirty="0"/>
              <a:t>Several trees are grown and the final prediction is obtained by averaging or voting.</a:t>
            </a:r>
          </a:p>
          <a:p>
            <a:pPr>
              <a:lnSpc>
                <a:spcPct val="110000"/>
              </a:lnSpc>
            </a:pPr>
            <a:r>
              <a:rPr lang="en-US" sz="2400" dirty="0"/>
              <a:t>Each tree is grown on a different sample of original data. Since random forest has the feature to calculate OOB error internally, cross validation doesn't make much sense in random forest.</a:t>
            </a:r>
          </a:p>
        </p:txBody>
      </p:sp>
    </p:spTree>
    <p:extLst>
      <p:ext uri="{BB962C8B-B14F-4D97-AF65-F5344CB8AC3E}">
        <p14:creationId xmlns:p14="http://schemas.microsoft.com/office/powerpoint/2010/main" val="31188109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944562"/>
          </a:xfrm>
        </p:spPr>
        <p:txBody>
          <a:bodyPr>
            <a:noAutofit/>
          </a:bodyPr>
          <a:lstStyle/>
          <a:p>
            <a:r>
              <a:rPr lang="en-US" sz="3600" b="1" dirty="0"/>
              <a:t>Advantages and Disadvantages of Random Forest</a:t>
            </a:r>
          </a:p>
        </p:txBody>
      </p:sp>
      <p:sp>
        <p:nvSpPr>
          <p:cNvPr id="3" name="Content Placeholder 2"/>
          <p:cNvSpPr>
            <a:spLocks noGrp="1"/>
          </p:cNvSpPr>
          <p:nvPr>
            <p:ph idx="1"/>
          </p:nvPr>
        </p:nvSpPr>
        <p:spPr>
          <a:xfrm>
            <a:off x="0" y="1447800"/>
            <a:ext cx="9144000" cy="5410200"/>
          </a:xfr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txBody>
          <a:bodyPr>
            <a:noAutofit/>
          </a:bodyPr>
          <a:lstStyle/>
          <a:p>
            <a:pPr marL="0" indent="0">
              <a:lnSpc>
                <a:spcPct val="110000"/>
              </a:lnSpc>
              <a:buNone/>
            </a:pPr>
            <a:r>
              <a:rPr lang="en-US" sz="2400" dirty="0"/>
              <a:t>	</a:t>
            </a:r>
            <a:r>
              <a:rPr lang="en-US" sz="2800" dirty="0"/>
              <a:t>Advantages	</a:t>
            </a:r>
            <a:r>
              <a:rPr lang="en-US" sz="2400" dirty="0"/>
              <a:t>			</a:t>
            </a:r>
            <a:r>
              <a:rPr lang="en-US" sz="2800" dirty="0"/>
              <a:t>Disadvantages</a:t>
            </a:r>
          </a:p>
          <a:p>
            <a:pPr marL="0" indent="0">
              <a:lnSpc>
                <a:spcPct val="110000"/>
              </a:lnSpc>
              <a:buNone/>
            </a:pPr>
            <a:endParaRPr lang="en-US" sz="2800" dirty="0"/>
          </a:p>
        </p:txBody>
      </p:sp>
      <p:sp>
        <p:nvSpPr>
          <p:cNvPr id="10" name="Rectangle 9"/>
          <p:cNvSpPr/>
          <p:nvPr/>
        </p:nvSpPr>
        <p:spPr>
          <a:xfrm>
            <a:off x="0" y="2186250"/>
            <a:ext cx="4572000" cy="4343400"/>
          </a:xfrm>
          <a:prstGeom prst="rec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2200" dirty="0"/>
              <a:t>It is robust to correlated predictors.</a:t>
            </a:r>
          </a:p>
          <a:p>
            <a:pPr marL="342900" indent="-342900">
              <a:buFont typeface="Arial" panose="020B0604020202020204" pitchFamily="34" charset="0"/>
              <a:buChar char="•"/>
            </a:pPr>
            <a:r>
              <a:rPr lang="en-US" sz="2200" dirty="0"/>
              <a:t>It is used to solve both regression and classification problems.</a:t>
            </a:r>
          </a:p>
          <a:p>
            <a:pPr marL="342900" indent="-342900">
              <a:buFont typeface="Arial" panose="020B0604020202020204" pitchFamily="34" charset="0"/>
              <a:buChar char="•"/>
            </a:pPr>
            <a:r>
              <a:rPr lang="en-US" sz="2200" dirty="0"/>
              <a:t>It can be also used to solve unsupervised ML problems.</a:t>
            </a:r>
          </a:p>
          <a:p>
            <a:pPr marL="342900" indent="-342900">
              <a:buFont typeface="Arial" panose="020B0604020202020204" pitchFamily="34" charset="0"/>
              <a:buChar char="•"/>
            </a:pPr>
            <a:r>
              <a:rPr lang="en-US" sz="2200" dirty="0"/>
              <a:t>It can handle thousands of input variables without variable selection.</a:t>
            </a:r>
          </a:p>
          <a:p>
            <a:pPr marL="342900" indent="-342900">
              <a:buFont typeface="Arial" panose="020B0604020202020204" pitchFamily="34" charset="0"/>
              <a:buChar char="•"/>
            </a:pPr>
            <a:r>
              <a:rPr lang="en-US" sz="2200" dirty="0"/>
              <a:t>It can be used as a feature selection tool using its variable importance plot.</a:t>
            </a:r>
          </a:p>
          <a:p>
            <a:pPr marL="342900" indent="-342900">
              <a:buFont typeface="Arial" panose="020B0604020202020204" pitchFamily="34" charset="0"/>
              <a:buChar char="•"/>
            </a:pPr>
            <a:r>
              <a:rPr lang="en-US" sz="2200" dirty="0"/>
              <a:t>It takes care of missing data internally in an effective manner.</a:t>
            </a:r>
          </a:p>
        </p:txBody>
      </p:sp>
      <p:sp>
        <p:nvSpPr>
          <p:cNvPr id="14" name="Rectangle 13"/>
          <p:cNvSpPr/>
          <p:nvPr/>
        </p:nvSpPr>
        <p:spPr>
          <a:xfrm>
            <a:off x="4559531" y="2186250"/>
            <a:ext cx="4572000" cy="4343400"/>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Arial" panose="020B0604020202020204" pitchFamily="34" charset="0"/>
              <a:buChar char="•"/>
            </a:pPr>
            <a:r>
              <a:rPr lang="en-US" sz="2200" dirty="0"/>
              <a:t>The Random Forest model is difficult to interpret.</a:t>
            </a:r>
          </a:p>
          <a:p>
            <a:pPr marL="342900" indent="-342900">
              <a:buFont typeface="Arial" panose="020B0604020202020204" pitchFamily="34" charset="0"/>
              <a:buChar char="•"/>
            </a:pPr>
            <a:r>
              <a:rPr lang="en-US" sz="2200" dirty="0"/>
              <a:t>It tends to return erratic predictions for observations out of range of training data. For example, the training data contains two variable x and  y. The range of x variable is 30 to 70. If the test data has x = 200, random forest would give an unreliable prediction.</a:t>
            </a:r>
          </a:p>
          <a:p>
            <a:pPr marL="342900" indent="-342900">
              <a:buFont typeface="Arial" panose="020B0604020202020204" pitchFamily="34" charset="0"/>
              <a:buChar char="•"/>
            </a:pPr>
            <a:r>
              <a:rPr lang="en-US" sz="2200" dirty="0"/>
              <a:t>It can take longer than expected time to computer a large number of trees.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00AEA83-C252-4EEF-77D4-5355C86B1F82}"/>
                  </a:ext>
                </a:extLst>
              </p14:cNvPr>
              <p14:cNvContentPartPr/>
              <p14:nvPr/>
            </p14:nvContentPartPr>
            <p14:xfrm>
              <a:off x="1469880" y="1066320"/>
              <a:ext cx="6931080" cy="5119920"/>
            </p14:xfrm>
          </p:contentPart>
        </mc:Choice>
        <mc:Fallback>
          <p:pic>
            <p:nvPicPr>
              <p:cNvPr id="4" name="Ink 3">
                <a:extLst>
                  <a:ext uri="{FF2B5EF4-FFF2-40B4-BE49-F238E27FC236}">
                    <a16:creationId xmlns:a16="http://schemas.microsoft.com/office/drawing/2014/main" id="{A00AEA83-C252-4EEF-77D4-5355C86B1F82}"/>
                  </a:ext>
                </a:extLst>
              </p:cNvPr>
              <p:cNvPicPr/>
              <p:nvPr/>
            </p:nvPicPr>
            <p:blipFill>
              <a:blip r:embed="rId3"/>
              <a:stretch>
                <a:fillRect/>
              </a:stretch>
            </p:blipFill>
            <p:spPr>
              <a:xfrm>
                <a:off x="1460520" y="1056960"/>
                <a:ext cx="6949800" cy="5138640"/>
              </a:xfrm>
              <a:prstGeom prst="rect">
                <a:avLst/>
              </a:prstGeom>
            </p:spPr>
          </p:pic>
        </mc:Fallback>
      </mc:AlternateContent>
    </p:spTree>
    <p:extLst>
      <p:ext uri="{BB962C8B-B14F-4D97-AF65-F5344CB8AC3E}">
        <p14:creationId xmlns:p14="http://schemas.microsoft.com/office/powerpoint/2010/main" val="2979889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t>Random Forest algorithm Application</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1" y="1600200"/>
            <a:ext cx="6096000" cy="5083184"/>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BF6295C-EB69-769A-B625-BF00EF05B760}"/>
                  </a:ext>
                </a:extLst>
              </p14:cNvPr>
              <p14:cNvContentPartPr/>
              <p14:nvPr/>
            </p14:nvContentPartPr>
            <p14:xfrm>
              <a:off x="3317760" y="3398400"/>
              <a:ext cx="5535720" cy="2994840"/>
            </p14:xfrm>
          </p:contentPart>
        </mc:Choice>
        <mc:Fallback>
          <p:pic>
            <p:nvPicPr>
              <p:cNvPr id="3" name="Ink 2">
                <a:extLst>
                  <a:ext uri="{FF2B5EF4-FFF2-40B4-BE49-F238E27FC236}">
                    <a16:creationId xmlns:a16="http://schemas.microsoft.com/office/drawing/2014/main" id="{3BF6295C-EB69-769A-B625-BF00EF05B760}"/>
                  </a:ext>
                </a:extLst>
              </p:cNvPr>
              <p:cNvPicPr/>
              <p:nvPr/>
            </p:nvPicPr>
            <p:blipFill>
              <a:blip r:embed="rId5"/>
              <a:stretch>
                <a:fillRect/>
              </a:stretch>
            </p:blipFill>
            <p:spPr>
              <a:xfrm>
                <a:off x="3308400" y="3389040"/>
                <a:ext cx="5554440" cy="3013560"/>
              </a:xfrm>
              <a:prstGeom prst="rect">
                <a:avLst/>
              </a:prstGeom>
            </p:spPr>
          </p:pic>
        </mc:Fallback>
      </mc:AlternateContent>
    </p:spTree>
    <p:extLst>
      <p:ext uri="{BB962C8B-B14F-4D97-AF65-F5344CB8AC3E}">
        <p14:creationId xmlns:p14="http://schemas.microsoft.com/office/powerpoint/2010/main" val="3540049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b="1" dirty="0"/>
              <a:t>Random Forest algorithm Application</a:t>
            </a:r>
            <a:endParaRPr lang="en-US" dirty="0"/>
          </a:p>
        </p:txBody>
      </p:sp>
      <p:sp>
        <p:nvSpPr>
          <p:cNvPr id="3" name="Rectangle 2"/>
          <p:cNvSpPr/>
          <p:nvPr/>
        </p:nvSpPr>
        <p:spPr>
          <a:xfrm>
            <a:off x="304800" y="1348800"/>
            <a:ext cx="8610600" cy="4493538"/>
          </a:xfrm>
          <a:prstGeom prst="rect">
            <a:avLst/>
          </a:prstGeom>
        </p:spPr>
        <p:txBody>
          <a:bodyPr wrap="square">
            <a:spAutoFit/>
          </a:bodyPr>
          <a:lstStyle/>
          <a:p>
            <a:pPr marL="342900" indent="-342900">
              <a:buFont typeface="Wingdings" panose="05000000000000000000" pitchFamily="2" charset="2"/>
              <a:buChar char="Ø"/>
            </a:pPr>
            <a:r>
              <a:rPr lang="en-US" sz="2200" dirty="0">
                <a:latin typeface="medium-content-serif-font"/>
              </a:rPr>
              <a:t>In banking sector, Random Forest algorithm is used to find loyal customers, which means customers who can take out plenty of loans and pay interest to the bank properly, and fraud customers, which means customers who have bad records like failure to pay back a loan on time or have dangerous actions.</a:t>
            </a:r>
          </a:p>
          <a:p>
            <a:pPr marL="342900" indent="-342900">
              <a:buFont typeface="Wingdings" panose="05000000000000000000" pitchFamily="2" charset="2"/>
              <a:buChar char="Ø"/>
            </a:pPr>
            <a:r>
              <a:rPr lang="en-US" sz="2200" dirty="0">
                <a:latin typeface="medium-content-serif-font"/>
              </a:rPr>
              <a:t>In medicine, Random Forest algorithm can be used to both identify the correct combination of components in medicine, and to identify diseases by analyzing the patient’s medical records.</a:t>
            </a:r>
          </a:p>
          <a:p>
            <a:pPr marL="342900" indent="-342900">
              <a:buFont typeface="Wingdings" panose="05000000000000000000" pitchFamily="2" charset="2"/>
              <a:buChar char="Ø"/>
            </a:pPr>
            <a:r>
              <a:rPr lang="en-US" sz="2200" dirty="0">
                <a:latin typeface="medium-content-serif-font"/>
              </a:rPr>
              <a:t>In the stock market, Random Forest algorithm can be used to identify a stock’s behavior and the expected loss or profit.</a:t>
            </a:r>
          </a:p>
          <a:p>
            <a:pPr marL="342900" indent="-342900">
              <a:buFont typeface="Wingdings" panose="05000000000000000000" pitchFamily="2" charset="2"/>
              <a:buChar char="Ø"/>
            </a:pPr>
            <a:r>
              <a:rPr lang="en-US" sz="2200" dirty="0">
                <a:latin typeface="medium-content-serif-font"/>
              </a:rPr>
              <a:t>In e-commerce, Random Forest algorithm can be used for predicting whether the customer will like the recommend products, based on the experience of similar customers.</a:t>
            </a:r>
            <a:endParaRPr lang="en-US" sz="2200" b="0" i="0" dirty="0">
              <a:effectLst/>
              <a:latin typeface="medium-content-serif-font"/>
            </a:endParaRPr>
          </a:p>
        </p:txBody>
      </p:sp>
    </p:spTree>
    <p:extLst>
      <p:ext uri="{BB962C8B-B14F-4D97-AF65-F5344CB8AC3E}">
        <p14:creationId xmlns:p14="http://schemas.microsoft.com/office/powerpoint/2010/main" val="1043824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End</a:t>
            </a:r>
          </a:p>
        </p:txBody>
      </p:sp>
    </p:spTree>
    <p:extLst>
      <p:ext uri="{BB962C8B-B14F-4D97-AF65-F5344CB8AC3E}">
        <p14:creationId xmlns:p14="http://schemas.microsoft.com/office/powerpoint/2010/main" val="1972321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sp>
        <p:nvSpPr>
          <p:cNvPr id="3" name="Content Placeholder 2"/>
          <p:cNvSpPr>
            <a:spLocks noGrp="1"/>
          </p:cNvSpPr>
          <p:nvPr>
            <p:ph idx="1"/>
          </p:nvPr>
        </p:nvSpPr>
        <p:spPr/>
        <p:txBody>
          <a:bodyPr>
            <a:normAutofit lnSpcReduction="10000"/>
          </a:bodyPr>
          <a:lstStyle/>
          <a:p>
            <a:r>
              <a:rPr lang="en-IN" dirty="0"/>
              <a:t>The information gain is the decrease in entropy after a dataset is split the basis of an attribute. Constructing a decision tree is all about finding attribute that returns the </a:t>
            </a:r>
            <a:r>
              <a:rPr lang="en-IN" b="1" dirty="0"/>
              <a:t>highest information gain</a:t>
            </a:r>
            <a:r>
              <a:rPr lang="en-IN" dirty="0"/>
              <a:t>. That is split at the attribute that has the highest information gain. </a:t>
            </a:r>
          </a:p>
          <a:p>
            <a:r>
              <a:rPr lang="en-IN" dirty="0"/>
              <a:t>Information gain is calculated based on entropy.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85C5521-43C7-2473-3E68-2C93A57AF7F2}"/>
                  </a:ext>
                </a:extLst>
              </p14:cNvPr>
              <p14:cNvContentPartPr/>
              <p14:nvPr/>
            </p14:nvContentPartPr>
            <p14:xfrm>
              <a:off x="1079280" y="650160"/>
              <a:ext cx="4740480" cy="5123160"/>
            </p14:xfrm>
          </p:contentPart>
        </mc:Choice>
        <mc:Fallback xmlns="">
          <p:pic>
            <p:nvPicPr>
              <p:cNvPr id="4" name="Ink 3">
                <a:extLst>
                  <a:ext uri="{FF2B5EF4-FFF2-40B4-BE49-F238E27FC236}">
                    <a16:creationId xmlns:a16="http://schemas.microsoft.com/office/drawing/2014/main" id="{985C5521-43C7-2473-3E68-2C93A57AF7F2}"/>
                  </a:ext>
                </a:extLst>
              </p:cNvPr>
              <p:cNvPicPr/>
              <p:nvPr/>
            </p:nvPicPr>
            <p:blipFill>
              <a:blip r:embed="rId3"/>
              <a:stretch>
                <a:fillRect/>
              </a:stretch>
            </p:blipFill>
            <p:spPr>
              <a:xfrm>
                <a:off x="1069920" y="640800"/>
                <a:ext cx="4759200" cy="5141880"/>
              </a:xfrm>
              <a:prstGeom prst="rect">
                <a:avLst/>
              </a:prstGeom>
            </p:spPr>
          </p:pic>
        </mc:Fallback>
      </mc:AlternateContent>
    </p:spTree>
    <p:extLst>
      <p:ext uri="{BB962C8B-B14F-4D97-AF65-F5344CB8AC3E}">
        <p14:creationId xmlns:p14="http://schemas.microsoft.com/office/powerpoint/2010/main" val="40523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sp>
        <p:nvSpPr>
          <p:cNvPr id="3" name="Content Placeholder 2"/>
          <p:cNvSpPr>
            <a:spLocks noGrp="1"/>
          </p:cNvSpPr>
          <p:nvPr>
            <p:ph idx="1"/>
          </p:nvPr>
        </p:nvSpPr>
        <p:spPr/>
        <p:txBody>
          <a:bodyPr>
            <a:noAutofit/>
          </a:bodyPr>
          <a:lstStyle/>
          <a:p>
            <a:r>
              <a:rPr lang="en-IN" sz="2400" b="1" dirty="0"/>
              <a:t>Entropy is used for calculating Information gain. </a:t>
            </a:r>
          </a:p>
          <a:p>
            <a:r>
              <a:rPr lang="en-IN" sz="2400" b="1" dirty="0"/>
              <a:t>Entropy : </a:t>
            </a:r>
            <a:r>
              <a:rPr lang="en-IN" sz="2400" dirty="0"/>
              <a:t>A decision tree is built top-down from a root node and involves partitioning the data into subsets that contain instances with similar values (homogeneous). </a:t>
            </a:r>
          </a:p>
          <a:p>
            <a:r>
              <a:rPr lang="en-IN" sz="2400" dirty="0"/>
              <a:t>ID3 algorithm uses entropy to calculate the homogeneity of a sample. </a:t>
            </a:r>
          </a:p>
          <a:p>
            <a:pPr marL="0" indent="0">
              <a:buNone/>
            </a:pPr>
            <a:r>
              <a:rPr lang="en-IN" sz="2400" dirty="0"/>
              <a:t>Entropy is used measuring Impurity</a:t>
            </a:r>
          </a:p>
          <a:p>
            <a:pPr marL="514350" indent="-514350">
              <a:buFont typeface="+mj-lt"/>
              <a:buAutoNum type="arabicPeriod"/>
            </a:pPr>
            <a:r>
              <a:rPr lang="en-IN" sz="2400" dirty="0"/>
              <a:t>If the sample is completely homogeneous the </a:t>
            </a:r>
            <a:r>
              <a:rPr lang="en-IN" sz="2400" b="1" dirty="0"/>
              <a:t>entropy is zero (If your data is matching- that means no impurity)</a:t>
            </a:r>
          </a:p>
          <a:p>
            <a:pPr marL="514350" indent="-514350">
              <a:buFont typeface="+mj-lt"/>
              <a:buAutoNum type="arabicPeriod"/>
            </a:pPr>
            <a:r>
              <a:rPr lang="en-IN" sz="2400" dirty="0"/>
              <a:t>If the sample is equally divided then it has </a:t>
            </a:r>
            <a:r>
              <a:rPr lang="en-IN" sz="2400" b="1" dirty="0"/>
              <a:t>entropy of one. (contains equal divisions of different data). No matching data. Then  Impurity is high so entropy is 1.</a:t>
            </a:r>
          </a:p>
          <a:p>
            <a:pPr marL="0" indent="0">
              <a:buNone/>
            </a:pPr>
            <a:br>
              <a:rPr lang="en-IN" sz="2400" dirty="0"/>
            </a:br>
            <a:endParaRPr lang="en-IN" sz="2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988BA7-C5A1-2448-5569-CD7C57E83653}"/>
                  </a:ext>
                </a:extLst>
              </p14:cNvPr>
              <p14:cNvContentPartPr/>
              <p14:nvPr/>
            </p14:nvContentPartPr>
            <p14:xfrm>
              <a:off x="1168920" y="339840"/>
              <a:ext cx="7099920" cy="6135840"/>
            </p14:xfrm>
          </p:contentPart>
        </mc:Choice>
        <mc:Fallback xmlns="">
          <p:pic>
            <p:nvPicPr>
              <p:cNvPr id="4" name="Ink 3">
                <a:extLst>
                  <a:ext uri="{FF2B5EF4-FFF2-40B4-BE49-F238E27FC236}">
                    <a16:creationId xmlns:a16="http://schemas.microsoft.com/office/drawing/2014/main" id="{7F988BA7-C5A1-2448-5569-CD7C57E83653}"/>
                  </a:ext>
                </a:extLst>
              </p:cNvPr>
              <p:cNvPicPr/>
              <p:nvPr/>
            </p:nvPicPr>
            <p:blipFill>
              <a:blip r:embed="rId3"/>
              <a:stretch>
                <a:fillRect/>
              </a:stretch>
            </p:blipFill>
            <p:spPr>
              <a:xfrm>
                <a:off x="1159560" y="330480"/>
                <a:ext cx="7118640" cy="6154560"/>
              </a:xfrm>
              <a:prstGeom prst="rect">
                <a:avLst/>
              </a:prstGeom>
            </p:spPr>
          </p:pic>
        </mc:Fallback>
      </mc:AlternateContent>
    </p:spTree>
    <p:extLst>
      <p:ext uri="{BB962C8B-B14F-4D97-AF65-F5344CB8AC3E}">
        <p14:creationId xmlns:p14="http://schemas.microsoft.com/office/powerpoint/2010/main" val="2192060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4705</TotalTime>
  <Words>3779</Words>
  <Application>Microsoft Office PowerPoint</Application>
  <PresentationFormat>On-screen Show (4:3)</PresentationFormat>
  <Paragraphs>1317</Paragraphs>
  <Slides>77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medium-content-serif-font</vt:lpstr>
      <vt:lpstr>Wingdings</vt:lpstr>
      <vt:lpstr>Office Theme</vt:lpstr>
      <vt:lpstr>Decision Tree – Entropy and Gini Index</vt:lpstr>
      <vt:lpstr>PowerPoint Presentation</vt:lpstr>
      <vt:lpstr>Definitions</vt:lpstr>
      <vt:lpstr>Definitions</vt:lpstr>
      <vt:lpstr>Types of Algorithms in Decision Tree</vt:lpstr>
      <vt:lpstr>ID3- Entropy and Information Gain</vt:lpstr>
      <vt:lpstr>ID3</vt:lpstr>
      <vt:lpstr>Information Gain</vt:lpstr>
      <vt:lpstr>Entropy</vt:lpstr>
      <vt:lpstr>Example of Entropy</vt:lpstr>
      <vt:lpstr>What is Impurity (in Entropy)</vt:lpstr>
      <vt:lpstr>TASK: FRUITS should have matching Labels </vt:lpstr>
      <vt:lpstr>TASK: FRUITS should have matching Labels </vt:lpstr>
      <vt:lpstr>TASK: FRUITS should have matching Labels </vt:lpstr>
      <vt:lpstr>Entropy</vt:lpstr>
      <vt:lpstr>Entropy</vt:lpstr>
      <vt:lpstr>Half Yes, Half No, Entropy =1</vt:lpstr>
      <vt:lpstr>[Total Yes] or  [Total No] Entropy] =0</vt:lpstr>
      <vt:lpstr>Entropy</vt:lpstr>
      <vt:lpstr>Entropy</vt:lpstr>
      <vt:lpstr>Information Gain</vt:lpstr>
      <vt:lpstr>Decision Tree – Play Golf  </vt:lpstr>
      <vt:lpstr>Decision Tree</vt:lpstr>
      <vt:lpstr>PowerPoint Presentation</vt:lpstr>
      <vt:lpstr>PowerPoint Presentation</vt:lpstr>
      <vt:lpstr>PowerPoint Presentation</vt:lpstr>
      <vt:lpstr>PowerPoint Presentation</vt:lpstr>
      <vt:lpstr>Weather Data </vt:lpstr>
      <vt:lpstr>Compute Entropy Of Total DataSet Rows = 14</vt:lpstr>
      <vt:lpstr>Which Node to select as Root Node</vt:lpstr>
      <vt:lpstr>Calculated Entropy and Information Gain for Each Node</vt:lpstr>
      <vt:lpstr>Which Node to select as Root Node: Outlook</vt:lpstr>
      <vt:lpstr>Information Gain for : Outlook</vt:lpstr>
      <vt:lpstr>Which node to select as Root Node ? Windy</vt:lpstr>
      <vt:lpstr>Information Gain for : Windy</vt:lpstr>
      <vt:lpstr>Calculate the Info Gain for all the nodes</vt:lpstr>
      <vt:lpstr>Select the Node with highest Info Gain: Outlook</vt:lpstr>
      <vt:lpstr>PowerPoint Presentation</vt:lpstr>
      <vt:lpstr>PowerPoint Presentation</vt:lpstr>
      <vt:lpstr>PowerPoint Presentation</vt:lpstr>
      <vt:lpstr>PowerPoint Presentation</vt:lpstr>
      <vt:lpstr>Decision Tree using Gini Index</vt:lpstr>
      <vt:lpstr>PowerPoint Presentation</vt:lpstr>
      <vt:lpstr>PowerPoint Presentation</vt:lpstr>
      <vt:lpstr>Gini Index</vt:lpstr>
      <vt:lpstr>PowerPoint Presentation</vt:lpstr>
      <vt:lpstr>Gini Index</vt:lpstr>
      <vt:lpstr>Calucate Gini for a split</vt:lpstr>
      <vt:lpstr>PowerPoint Presentation</vt:lpstr>
      <vt:lpstr>Calculate Gini Index</vt:lpstr>
      <vt:lpstr>Gini Gain</vt:lpstr>
      <vt:lpstr>Gini Gain - Outlook</vt:lpstr>
      <vt:lpstr>Gini Gain – For all Predictors</vt:lpstr>
      <vt:lpstr>Split on Which Column?</vt:lpstr>
      <vt:lpstr>Gini Vs Entropy</vt:lpstr>
      <vt:lpstr>Gini Vs Entropy</vt:lpstr>
      <vt:lpstr>End </vt:lpstr>
      <vt:lpstr>PowerPoint Presentation</vt:lpstr>
      <vt:lpstr>PowerPoint Presentation</vt:lpstr>
      <vt:lpstr>PowerPoint Presentation</vt:lpstr>
      <vt:lpstr>Random Forest</vt:lpstr>
      <vt:lpstr>Definitions</vt:lpstr>
      <vt:lpstr>Random Forest </vt:lpstr>
      <vt:lpstr>Random Forest</vt:lpstr>
      <vt:lpstr>Random sampling of training observations</vt:lpstr>
      <vt:lpstr>PowerPoint Presentation</vt:lpstr>
      <vt:lpstr>PowerPoint Presentation</vt:lpstr>
      <vt:lpstr>PowerPoint Presentation</vt:lpstr>
      <vt:lpstr>PowerPoint Presentation</vt:lpstr>
      <vt:lpstr>PowerPoint Presentation</vt:lpstr>
      <vt:lpstr>PowerPoint Presentation</vt:lpstr>
      <vt:lpstr>Building many decision trees results in a forest</vt:lpstr>
      <vt:lpstr>Building many decision trees results in a forest</vt:lpstr>
      <vt:lpstr>Advantages and Disadvantages of Random Forest</vt:lpstr>
      <vt:lpstr>Random Forest algorithm Application</vt:lpstr>
      <vt:lpstr>Random Forest algorithm Application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 kumar Nair</cp:lastModifiedBy>
  <cp:revision>136</cp:revision>
  <dcterms:created xsi:type="dcterms:W3CDTF">2006-08-16T00:00:00Z</dcterms:created>
  <dcterms:modified xsi:type="dcterms:W3CDTF">2023-03-14T13:07:05Z</dcterms:modified>
</cp:coreProperties>
</file>